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3"/>
  </p:notesMasterIdLst>
  <p:sldIdLst>
    <p:sldId id="256" r:id="rId2"/>
    <p:sldId id="257" r:id="rId3"/>
    <p:sldId id="258" r:id="rId4"/>
    <p:sldId id="262" r:id="rId5"/>
    <p:sldId id="266" r:id="rId6"/>
    <p:sldId id="260" r:id="rId7"/>
    <p:sldId id="261" r:id="rId8"/>
    <p:sldId id="268" r:id="rId9"/>
    <p:sldId id="264" r:id="rId10"/>
    <p:sldId id="263" r:id="rId11"/>
    <p:sldId id="265"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50518-6D76-4B5F-AAC9-4A8F9660CADA}" v="1234" dt="2022-08-26T10:14:12.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57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ien Hofman" userId="82ef63bd805b9844" providerId="LiveId" clId="{75350518-6D76-4B5F-AAC9-4A8F9660CADA}"/>
    <pc:docChg chg="undo custSel addSld delSld modSld sldOrd addMainMaster delMainMaster">
      <pc:chgData name="Josien Hofman" userId="82ef63bd805b9844" providerId="LiveId" clId="{75350518-6D76-4B5F-AAC9-4A8F9660CADA}" dt="2022-08-26T10:16:41.870" v="5994" actId="478"/>
      <pc:docMkLst>
        <pc:docMk/>
      </pc:docMkLst>
      <pc:sldChg chg="addSp delSp modSp new mod setBg modClrScheme setClrOvrMap chgLayout">
        <pc:chgData name="Josien Hofman" userId="82ef63bd805b9844" providerId="LiveId" clId="{75350518-6D76-4B5F-AAC9-4A8F9660CADA}" dt="2022-08-16T09:26:53.076" v="22" actId="26606"/>
        <pc:sldMkLst>
          <pc:docMk/>
          <pc:sldMk cId="3080516142" sldId="256"/>
        </pc:sldMkLst>
        <pc:spChg chg="mod">
          <ac:chgData name="Josien Hofman" userId="82ef63bd805b9844" providerId="LiveId" clId="{75350518-6D76-4B5F-AAC9-4A8F9660CADA}" dt="2022-08-16T09:26:53.076" v="22" actId="26606"/>
          <ac:spMkLst>
            <pc:docMk/>
            <pc:sldMk cId="3080516142" sldId="256"/>
            <ac:spMk id="2" creationId="{CA243F41-2D2A-9066-F2B0-6A8F74BB90CB}"/>
          </ac:spMkLst>
        </pc:spChg>
        <pc:spChg chg="mod">
          <ac:chgData name="Josien Hofman" userId="82ef63bd805b9844" providerId="LiveId" clId="{75350518-6D76-4B5F-AAC9-4A8F9660CADA}" dt="2022-08-16T09:26:53.076" v="22" actId="26606"/>
          <ac:spMkLst>
            <pc:docMk/>
            <pc:sldMk cId="3080516142" sldId="256"/>
            <ac:spMk id="3" creationId="{4B9DAB85-A013-C772-26D2-DDB262986562}"/>
          </ac:spMkLst>
        </pc:spChg>
        <pc:spChg chg="add del">
          <ac:chgData name="Josien Hofman" userId="82ef63bd805b9844" providerId="LiveId" clId="{75350518-6D76-4B5F-AAC9-4A8F9660CADA}" dt="2022-08-16T09:26:53.029" v="21" actId="26606"/>
          <ac:spMkLst>
            <pc:docMk/>
            <pc:sldMk cId="3080516142" sldId="256"/>
            <ac:spMk id="9" creationId="{37FDDF72-DE39-4F99-A3C1-DD9D7815D7DB}"/>
          </ac:spMkLst>
        </pc:spChg>
        <pc:spChg chg="add del">
          <ac:chgData name="Josien Hofman" userId="82ef63bd805b9844" providerId="LiveId" clId="{75350518-6D76-4B5F-AAC9-4A8F9660CADA}" dt="2022-08-16T09:26:53.029" v="21" actId="26606"/>
          <ac:spMkLst>
            <pc:docMk/>
            <pc:sldMk cId="3080516142" sldId="256"/>
            <ac:spMk id="11" creationId="{5E4ECE80-3AD1-450C-B62A-98788F193948}"/>
          </ac:spMkLst>
        </pc:spChg>
        <pc:spChg chg="add">
          <ac:chgData name="Josien Hofman" userId="82ef63bd805b9844" providerId="LiveId" clId="{75350518-6D76-4B5F-AAC9-4A8F9660CADA}" dt="2022-08-16T09:26:53.076" v="22" actId="26606"/>
          <ac:spMkLst>
            <pc:docMk/>
            <pc:sldMk cId="3080516142" sldId="256"/>
            <ac:spMk id="14" creationId="{6482F060-A4AF-4E0B-B364-7C6BA4AE9C03}"/>
          </ac:spMkLst>
        </pc:spChg>
        <pc:picChg chg="add del">
          <ac:chgData name="Josien Hofman" userId="82ef63bd805b9844" providerId="LiveId" clId="{75350518-6D76-4B5F-AAC9-4A8F9660CADA}" dt="2022-08-16T09:26:53.029" v="21" actId="26606"/>
          <ac:picMkLst>
            <pc:docMk/>
            <pc:sldMk cId="3080516142" sldId="256"/>
            <ac:picMk id="4" creationId="{75981A56-00D3-31F2-67B0-C610A6010193}"/>
          </ac:picMkLst>
        </pc:picChg>
        <pc:picChg chg="add">
          <ac:chgData name="Josien Hofman" userId="82ef63bd805b9844" providerId="LiveId" clId="{75350518-6D76-4B5F-AAC9-4A8F9660CADA}" dt="2022-08-16T09:26:53.076" v="22" actId="26606"/>
          <ac:picMkLst>
            <pc:docMk/>
            <pc:sldMk cId="3080516142" sldId="256"/>
            <ac:picMk id="13" creationId="{0CF3785B-1EC9-304C-649E-05FC38296329}"/>
          </ac:picMkLst>
        </pc:picChg>
        <pc:cxnChg chg="add">
          <ac:chgData name="Josien Hofman" userId="82ef63bd805b9844" providerId="LiveId" clId="{75350518-6D76-4B5F-AAC9-4A8F9660CADA}" dt="2022-08-16T09:26:53.076" v="22" actId="26606"/>
          <ac:cxnSpMkLst>
            <pc:docMk/>
            <pc:sldMk cId="3080516142" sldId="256"/>
            <ac:cxnSpMk id="15" creationId="{B9EB6DAA-2F0C-43D5-A577-15D5D2C4E3F5}"/>
          </ac:cxnSpMkLst>
        </pc:cxnChg>
      </pc:sldChg>
      <pc:sldChg chg="addSp delSp modSp new mod setBg">
        <pc:chgData name="Josien Hofman" userId="82ef63bd805b9844" providerId="LiveId" clId="{75350518-6D76-4B5F-AAC9-4A8F9660CADA}" dt="2022-08-16T09:58:07.485" v="242" actId="20577"/>
        <pc:sldMkLst>
          <pc:docMk/>
          <pc:sldMk cId="2587181491" sldId="257"/>
        </pc:sldMkLst>
        <pc:spChg chg="mod">
          <ac:chgData name="Josien Hofman" userId="82ef63bd805b9844" providerId="LiveId" clId="{75350518-6D76-4B5F-AAC9-4A8F9660CADA}" dt="2022-08-16T09:56:35.892" v="144" actId="26606"/>
          <ac:spMkLst>
            <pc:docMk/>
            <pc:sldMk cId="2587181491" sldId="257"/>
            <ac:spMk id="2" creationId="{5C566521-4707-C4E9-B2A3-440F4DB8502B}"/>
          </ac:spMkLst>
        </pc:spChg>
        <pc:spChg chg="del mod">
          <ac:chgData name="Josien Hofman" userId="82ef63bd805b9844" providerId="LiveId" clId="{75350518-6D76-4B5F-AAC9-4A8F9660CADA}" dt="2022-08-16T09:56:23.560" v="143" actId="22"/>
          <ac:spMkLst>
            <pc:docMk/>
            <pc:sldMk cId="2587181491" sldId="257"/>
            <ac:spMk id="3" creationId="{962BD5F4-99EF-165C-4743-4B3B2EDE8B6D}"/>
          </ac:spMkLst>
        </pc:spChg>
        <pc:spChg chg="add mod">
          <ac:chgData name="Josien Hofman" userId="82ef63bd805b9844" providerId="LiveId" clId="{75350518-6D76-4B5F-AAC9-4A8F9660CADA}" dt="2022-08-16T09:58:07.485" v="242" actId="20577"/>
          <ac:spMkLst>
            <pc:docMk/>
            <pc:sldMk cId="2587181491" sldId="257"/>
            <ac:spMk id="9" creationId="{8DE5500D-9F76-FDAF-CE75-0305ADE6D8EA}"/>
          </ac:spMkLst>
        </pc:spChg>
        <pc:spChg chg="add">
          <ac:chgData name="Josien Hofman" userId="82ef63bd805b9844" providerId="LiveId" clId="{75350518-6D76-4B5F-AAC9-4A8F9660CADA}" dt="2022-08-16T09:56:35.892" v="144" actId="26606"/>
          <ac:spMkLst>
            <pc:docMk/>
            <pc:sldMk cId="2587181491" sldId="257"/>
            <ac:spMk id="12" creationId="{F64BBAA4-C62B-4146-B49F-FE4CC4655EE0}"/>
          </ac:spMkLst>
        </pc:spChg>
        <pc:spChg chg="add">
          <ac:chgData name="Josien Hofman" userId="82ef63bd805b9844" providerId="LiveId" clId="{75350518-6D76-4B5F-AAC9-4A8F9660CADA}" dt="2022-08-16T09:56:35.892" v="144" actId="26606"/>
          <ac:spMkLst>
            <pc:docMk/>
            <pc:sldMk cId="2587181491" sldId="257"/>
            <ac:spMk id="16" creationId="{6BF36B24-6632-4516-9692-731462896C1F}"/>
          </ac:spMkLst>
        </pc:spChg>
        <pc:picChg chg="add mod ord">
          <ac:chgData name="Josien Hofman" userId="82ef63bd805b9844" providerId="LiveId" clId="{75350518-6D76-4B5F-AAC9-4A8F9660CADA}" dt="2022-08-16T09:56:35.892" v="144" actId="26606"/>
          <ac:picMkLst>
            <pc:docMk/>
            <pc:sldMk cId="2587181491" sldId="257"/>
            <ac:picMk id="5" creationId="{652EBFBF-8F24-6651-A2BC-7FFF69CE5B9E}"/>
          </ac:picMkLst>
        </pc:picChg>
        <pc:cxnChg chg="add">
          <ac:chgData name="Josien Hofman" userId="82ef63bd805b9844" providerId="LiveId" clId="{75350518-6D76-4B5F-AAC9-4A8F9660CADA}" dt="2022-08-16T09:56:35.892" v="144" actId="26606"/>
          <ac:cxnSpMkLst>
            <pc:docMk/>
            <pc:sldMk cId="2587181491" sldId="257"/>
            <ac:cxnSpMk id="14" creationId="{EEB57AA8-F021-480C-A9E2-F89913313611}"/>
          </ac:cxnSpMkLst>
        </pc:cxnChg>
      </pc:sldChg>
      <pc:sldChg chg="addSp delSp modSp new mod setBg">
        <pc:chgData name="Josien Hofman" userId="82ef63bd805b9844" providerId="LiveId" clId="{75350518-6D76-4B5F-AAC9-4A8F9660CADA}" dt="2022-08-19T14:09:53.082" v="3820" actId="14100"/>
        <pc:sldMkLst>
          <pc:docMk/>
          <pc:sldMk cId="648801972" sldId="258"/>
        </pc:sldMkLst>
        <pc:spChg chg="mod">
          <ac:chgData name="Josien Hofman" userId="82ef63bd805b9844" providerId="LiveId" clId="{75350518-6D76-4B5F-AAC9-4A8F9660CADA}" dt="2022-08-19T14:09:53.082" v="3820" actId="14100"/>
          <ac:spMkLst>
            <pc:docMk/>
            <pc:sldMk cId="648801972" sldId="258"/>
            <ac:spMk id="2" creationId="{0261F4BD-5B6C-6C6B-8D1D-B8E48EA93567}"/>
          </ac:spMkLst>
        </pc:spChg>
        <pc:spChg chg="del">
          <ac:chgData name="Josien Hofman" userId="82ef63bd805b9844" providerId="LiveId" clId="{75350518-6D76-4B5F-AAC9-4A8F9660CADA}" dt="2022-08-17T08:35:37.575" v="243"/>
          <ac:spMkLst>
            <pc:docMk/>
            <pc:sldMk cId="648801972" sldId="258"/>
            <ac:spMk id="3" creationId="{5D883A98-A54E-8DEE-B2A8-B91C74AAA8D1}"/>
          </ac:spMkLst>
        </pc:spChg>
        <pc:spChg chg="add mod">
          <ac:chgData name="Josien Hofman" userId="82ef63bd805b9844" providerId="LiveId" clId="{75350518-6D76-4B5F-AAC9-4A8F9660CADA}" dt="2022-08-19T14:09:46.606" v="3819" actId="26606"/>
          <ac:spMkLst>
            <pc:docMk/>
            <pc:sldMk cId="648801972" sldId="258"/>
            <ac:spMk id="8" creationId="{612FE208-28B3-D56F-5286-A1BD6C87289C}"/>
          </ac:spMkLst>
        </pc:spChg>
        <pc:spChg chg="add del">
          <ac:chgData name="Josien Hofman" userId="82ef63bd805b9844" providerId="LiveId" clId="{75350518-6D76-4B5F-AAC9-4A8F9660CADA}" dt="2022-08-19T14:09:46.606" v="3819" actId="26606"/>
          <ac:spMkLst>
            <pc:docMk/>
            <pc:sldMk cId="648801972" sldId="258"/>
            <ac:spMk id="11" creationId="{08CB54FC-0B2A-4107-9A70-958B90B76585}"/>
          </ac:spMkLst>
        </pc:spChg>
        <pc:spChg chg="add del">
          <ac:chgData name="Josien Hofman" userId="82ef63bd805b9844" providerId="LiveId" clId="{75350518-6D76-4B5F-AAC9-4A8F9660CADA}" dt="2022-08-19T14:09:46.606" v="3819" actId="26606"/>
          <ac:spMkLst>
            <pc:docMk/>
            <pc:sldMk cId="648801972" sldId="258"/>
            <ac:spMk id="15" creationId="{9AA76026-5689-4584-8D93-D71D739E61B5}"/>
          </ac:spMkLst>
        </pc:spChg>
        <pc:spChg chg="add del">
          <ac:chgData name="Josien Hofman" userId="82ef63bd805b9844" providerId="LiveId" clId="{75350518-6D76-4B5F-AAC9-4A8F9660CADA}" dt="2022-08-19T14:09:46.601" v="3818" actId="26606"/>
          <ac:spMkLst>
            <pc:docMk/>
            <pc:sldMk cId="648801972" sldId="258"/>
            <ac:spMk id="20" creationId="{0AB6E427-3F73-4C06-A5D5-AE52C3883B50}"/>
          </ac:spMkLst>
        </pc:spChg>
        <pc:spChg chg="add del">
          <ac:chgData name="Josien Hofman" userId="82ef63bd805b9844" providerId="LiveId" clId="{75350518-6D76-4B5F-AAC9-4A8F9660CADA}" dt="2022-08-19T14:09:46.601" v="3818" actId="26606"/>
          <ac:spMkLst>
            <pc:docMk/>
            <pc:sldMk cId="648801972" sldId="258"/>
            <ac:spMk id="22" creationId="{D8C9BDAA-0390-4B39-9B5C-BC95E5120DA4}"/>
          </ac:spMkLst>
        </pc:spChg>
        <pc:spChg chg="add">
          <ac:chgData name="Josien Hofman" userId="82ef63bd805b9844" providerId="LiveId" clId="{75350518-6D76-4B5F-AAC9-4A8F9660CADA}" dt="2022-08-19T14:09:46.606" v="3819" actId="26606"/>
          <ac:spMkLst>
            <pc:docMk/>
            <pc:sldMk cId="648801972" sldId="258"/>
            <ac:spMk id="26" creationId="{69426B45-4C4F-4D52-8537-76E9A5B89E2F}"/>
          </ac:spMkLst>
        </pc:spChg>
        <pc:spChg chg="add">
          <ac:chgData name="Josien Hofman" userId="82ef63bd805b9844" providerId="LiveId" clId="{75350518-6D76-4B5F-AAC9-4A8F9660CADA}" dt="2022-08-19T14:09:46.606" v="3819" actId="26606"/>
          <ac:spMkLst>
            <pc:docMk/>
            <pc:sldMk cId="648801972" sldId="258"/>
            <ac:spMk id="28" creationId="{67E6FB20-7663-466F-A928-9371C34F955C}"/>
          </ac:spMkLst>
        </pc:spChg>
        <pc:picChg chg="add mod ord">
          <ac:chgData name="Josien Hofman" userId="82ef63bd805b9844" providerId="LiveId" clId="{75350518-6D76-4B5F-AAC9-4A8F9660CADA}" dt="2022-08-19T14:09:46.606" v="3819" actId="26606"/>
          <ac:picMkLst>
            <pc:docMk/>
            <pc:sldMk cId="648801972" sldId="258"/>
            <ac:picMk id="4" creationId="{A09C2979-0D0F-0336-C4C7-DE276391F1D1}"/>
          </ac:picMkLst>
        </pc:picChg>
        <pc:cxnChg chg="add del">
          <ac:chgData name="Josien Hofman" userId="82ef63bd805b9844" providerId="LiveId" clId="{75350518-6D76-4B5F-AAC9-4A8F9660CADA}" dt="2022-08-19T14:09:46.606" v="3819" actId="26606"/>
          <ac:cxnSpMkLst>
            <pc:docMk/>
            <pc:sldMk cId="648801972" sldId="258"/>
            <ac:cxnSpMk id="13" creationId="{7855A9B5-1710-4B19-B0F1-CDFDD4ED5B7E}"/>
          </ac:cxnSpMkLst>
        </pc:cxnChg>
        <pc:cxnChg chg="add del">
          <ac:chgData name="Josien Hofman" userId="82ef63bd805b9844" providerId="LiveId" clId="{75350518-6D76-4B5F-AAC9-4A8F9660CADA}" dt="2022-08-19T14:09:46.601" v="3818" actId="26606"/>
          <ac:cxnSpMkLst>
            <pc:docMk/>
            <pc:sldMk cId="648801972" sldId="258"/>
            <ac:cxnSpMk id="24" creationId="{E04A321A-A039-4720-87B4-66A4210E0D57}"/>
          </ac:cxnSpMkLst>
        </pc:cxnChg>
        <pc:cxnChg chg="add">
          <ac:chgData name="Josien Hofman" userId="82ef63bd805b9844" providerId="LiveId" clId="{75350518-6D76-4B5F-AAC9-4A8F9660CADA}" dt="2022-08-19T14:09:46.606" v="3819" actId="26606"/>
          <ac:cxnSpMkLst>
            <pc:docMk/>
            <pc:sldMk cId="648801972" sldId="258"/>
            <ac:cxnSpMk id="27" creationId="{CF117E1C-E964-4433-B1A8-BB2301D0FF14}"/>
          </ac:cxnSpMkLst>
        </pc:cxnChg>
      </pc:sldChg>
      <pc:sldChg chg="addSp delSp modSp new add del mod setBg setClrOvrMap modNotesTx">
        <pc:chgData name="Josien Hofman" userId="82ef63bd805b9844" providerId="LiveId" clId="{75350518-6D76-4B5F-AAC9-4A8F9660CADA}" dt="2022-08-19T09:30:53.400" v="1900" actId="47"/>
        <pc:sldMkLst>
          <pc:docMk/>
          <pc:sldMk cId="2505878480" sldId="259"/>
        </pc:sldMkLst>
        <pc:spChg chg="mod">
          <ac:chgData name="Josien Hofman" userId="82ef63bd805b9844" providerId="LiveId" clId="{75350518-6D76-4B5F-AAC9-4A8F9660CADA}" dt="2022-08-19T09:18:54.806" v="1694" actId="26606"/>
          <ac:spMkLst>
            <pc:docMk/>
            <pc:sldMk cId="2505878480" sldId="259"/>
            <ac:spMk id="2" creationId="{DA4E207A-923C-5A4B-09CC-17CE41A062AE}"/>
          </ac:spMkLst>
        </pc:spChg>
        <pc:spChg chg="mod">
          <ac:chgData name="Josien Hofman" userId="82ef63bd805b9844" providerId="LiveId" clId="{75350518-6D76-4B5F-AAC9-4A8F9660CADA}" dt="2022-08-19T09:18:54.806" v="1694" actId="26606"/>
          <ac:spMkLst>
            <pc:docMk/>
            <pc:sldMk cId="2505878480" sldId="259"/>
            <ac:spMk id="3" creationId="{F23E3930-0095-FD8D-E687-8CA470EDDA47}"/>
          </ac:spMkLst>
        </pc:spChg>
        <pc:spChg chg="add del">
          <ac:chgData name="Josien Hofman" userId="82ef63bd805b9844" providerId="LiveId" clId="{75350518-6D76-4B5F-AAC9-4A8F9660CADA}" dt="2022-08-19T09:18:54.806" v="1694" actId="26606"/>
          <ac:spMkLst>
            <pc:docMk/>
            <pc:sldMk cId="2505878480" sldId="259"/>
            <ac:spMk id="10" creationId="{13BCCAE5-A35B-4B66-A4A7-E23C34A403A4}"/>
          </ac:spMkLst>
        </pc:spChg>
        <pc:spChg chg="add del">
          <ac:chgData name="Josien Hofman" userId="82ef63bd805b9844" providerId="LiveId" clId="{75350518-6D76-4B5F-AAC9-4A8F9660CADA}" dt="2022-08-19T09:18:54.806" v="1694" actId="26606"/>
          <ac:spMkLst>
            <pc:docMk/>
            <pc:sldMk cId="2505878480" sldId="259"/>
            <ac:spMk id="14" creationId="{0B2EDFE5-9478-4774-9D3D-FEC7DC7082EF}"/>
          </ac:spMkLst>
        </pc:spChg>
        <pc:spChg chg="add">
          <ac:chgData name="Josien Hofman" userId="82ef63bd805b9844" providerId="LiveId" clId="{75350518-6D76-4B5F-AAC9-4A8F9660CADA}" dt="2022-08-19T09:18:54.806" v="1694" actId="26606"/>
          <ac:spMkLst>
            <pc:docMk/>
            <pc:sldMk cId="2505878480" sldId="259"/>
            <ac:spMk id="19" creationId="{61B2A784-4501-42A8-86DF-DB27DE395089}"/>
          </ac:spMkLst>
        </pc:spChg>
        <pc:spChg chg="add">
          <ac:chgData name="Josien Hofman" userId="82ef63bd805b9844" providerId="LiveId" clId="{75350518-6D76-4B5F-AAC9-4A8F9660CADA}" dt="2022-08-19T09:18:54.806" v="1694" actId="26606"/>
          <ac:spMkLst>
            <pc:docMk/>
            <pc:sldMk cId="2505878480" sldId="259"/>
            <ac:spMk id="21" creationId="{8A330AB8-A767-46C8-ABEF-2477854EF61D}"/>
          </ac:spMkLst>
        </pc:spChg>
        <pc:spChg chg="add">
          <ac:chgData name="Josien Hofman" userId="82ef63bd805b9844" providerId="LiveId" clId="{75350518-6D76-4B5F-AAC9-4A8F9660CADA}" dt="2022-08-19T09:18:54.806" v="1694" actId="26606"/>
          <ac:spMkLst>
            <pc:docMk/>
            <pc:sldMk cId="2505878480" sldId="259"/>
            <ac:spMk id="25" creationId="{88E62604-C40E-4D56-9D66-FD94B0CA40CB}"/>
          </ac:spMkLst>
        </pc:spChg>
        <pc:graphicFrameChg chg="add del mod modGraphic">
          <ac:chgData name="Josien Hofman" userId="82ef63bd805b9844" providerId="LiveId" clId="{75350518-6D76-4B5F-AAC9-4A8F9660CADA}" dt="2022-08-19T09:22:57.582" v="1797" actId="21"/>
          <ac:graphicFrameMkLst>
            <pc:docMk/>
            <pc:sldMk cId="2505878480" sldId="259"/>
            <ac:graphicFrameMk id="6" creationId="{6D30A453-9B92-07F8-1094-583D0ADA509C}"/>
          </ac:graphicFrameMkLst>
        </pc:graphicFrameChg>
        <pc:picChg chg="add del mod ord">
          <ac:chgData name="Josien Hofman" userId="82ef63bd805b9844" providerId="LiveId" clId="{75350518-6D76-4B5F-AAC9-4A8F9660CADA}" dt="2022-08-19T09:19:32.684" v="1696" actId="21"/>
          <ac:picMkLst>
            <pc:docMk/>
            <pc:sldMk cId="2505878480" sldId="259"/>
            <ac:picMk id="4" creationId="{7C961B7D-F07B-627F-83AF-FAF54D2B6953}"/>
          </ac:picMkLst>
        </pc:picChg>
        <pc:picChg chg="add del mod ord">
          <ac:chgData name="Josien Hofman" userId="82ef63bd805b9844" providerId="LiveId" clId="{75350518-6D76-4B5F-AAC9-4A8F9660CADA}" dt="2022-08-19T09:23:02.688" v="1798" actId="21"/>
          <ac:picMkLst>
            <pc:docMk/>
            <pc:sldMk cId="2505878480" sldId="259"/>
            <ac:picMk id="5" creationId="{BDFC7E0C-AE5A-3778-60FE-B43AD0DF4909}"/>
          </ac:picMkLst>
        </pc:picChg>
        <pc:picChg chg="add mod">
          <ac:chgData name="Josien Hofman" userId="82ef63bd805b9844" providerId="LiveId" clId="{75350518-6D76-4B5F-AAC9-4A8F9660CADA}" dt="2022-08-19T09:18:54.806" v="1694" actId="26606"/>
          <ac:picMkLst>
            <pc:docMk/>
            <pc:sldMk cId="2505878480" sldId="259"/>
            <ac:picMk id="7" creationId="{AF2FE4C3-5BDB-D380-ABF6-DE7E3AA38EF0}"/>
          </ac:picMkLst>
        </pc:picChg>
        <pc:cxnChg chg="add del">
          <ac:chgData name="Josien Hofman" userId="82ef63bd805b9844" providerId="LiveId" clId="{75350518-6D76-4B5F-AAC9-4A8F9660CADA}" dt="2022-08-19T09:18:54.806" v="1694" actId="26606"/>
          <ac:cxnSpMkLst>
            <pc:docMk/>
            <pc:sldMk cId="2505878480" sldId="259"/>
            <ac:cxnSpMk id="12" creationId="{6987BDFB-DE64-4B56-B44F-45FAE19FA94E}"/>
          </ac:cxnSpMkLst>
        </pc:cxnChg>
        <pc:cxnChg chg="add">
          <ac:chgData name="Josien Hofman" userId="82ef63bd805b9844" providerId="LiveId" clId="{75350518-6D76-4B5F-AAC9-4A8F9660CADA}" dt="2022-08-19T09:18:54.806" v="1694" actId="26606"/>
          <ac:cxnSpMkLst>
            <pc:docMk/>
            <pc:sldMk cId="2505878480" sldId="259"/>
            <ac:cxnSpMk id="23" creationId="{B474F2E1-A22D-4188-A64E-E1A5F5C2026A}"/>
          </ac:cxnSpMkLst>
        </pc:cxnChg>
      </pc:sldChg>
      <pc:sldChg chg="addSp delSp modSp new mod setBg modNotesTx">
        <pc:chgData name="Josien Hofman" userId="82ef63bd805b9844" providerId="LiveId" clId="{75350518-6D76-4B5F-AAC9-4A8F9660CADA}" dt="2022-08-19T14:41:47.820" v="4347" actId="20577"/>
        <pc:sldMkLst>
          <pc:docMk/>
          <pc:sldMk cId="813747181" sldId="260"/>
        </pc:sldMkLst>
        <pc:spChg chg="mod">
          <ac:chgData name="Josien Hofman" userId="82ef63bd805b9844" providerId="LiveId" clId="{75350518-6D76-4B5F-AAC9-4A8F9660CADA}" dt="2022-08-18T09:19:14.155" v="1681" actId="26606"/>
          <ac:spMkLst>
            <pc:docMk/>
            <pc:sldMk cId="813747181" sldId="260"/>
            <ac:spMk id="2" creationId="{84D5927C-0081-5D67-3C47-567A75576F59}"/>
          </ac:spMkLst>
        </pc:spChg>
        <pc:spChg chg="del mod">
          <ac:chgData name="Josien Hofman" userId="82ef63bd805b9844" providerId="LiveId" clId="{75350518-6D76-4B5F-AAC9-4A8F9660CADA}" dt="2022-08-18T09:19:14.155" v="1681" actId="26606"/>
          <ac:spMkLst>
            <pc:docMk/>
            <pc:sldMk cId="813747181" sldId="260"/>
            <ac:spMk id="3" creationId="{A3C1A094-9FBD-4ED8-0A25-B3FD0BB71772}"/>
          </ac:spMkLst>
        </pc:spChg>
        <pc:spChg chg="add del">
          <ac:chgData name="Josien Hofman" userId="82ef63bd805b9844" providerId="LiveId" clId="{75350518-6D76-4B5F-AAC9-4A8F9660CADA}" dt="2022-08-18T09:19:37.737" v="1683" actId="26606"/>
          <ac:spMkLst>
            <pc:docMk/>
            <pc:sldMk cId="813747181" sldId="260"/>
            <ac:spMk id="9" creationId="{88F0A37D-2337-4AAF-98B0-7E4E9B98719A}"/>
          </ac:spMkLst>
        </pc:spChg>
        <pc:spChg chg="add del">
          <ac:chgData name="Josien Hofman" userId="82ef63bd805b9844" providerId="LiveId" clId="{75350518-6D76-4B5F-AAC9-4A8F9660CADA}" dt="2022-08-18T09:19:37.737" v="1683" actId="26606"/>
          <ac:spMkLst>
            <pc:docMk/>
            <pc:sldMk cId="813747181" sldId="260"/>
            <ac:spMk id="13" creationId="{F7234D70-FB65-4E99-985E-64D219674D45}"/>
          </ac:spMkLst>
        </pc:spChg>
        <pc:spChg chg="add">
          <ac:chgData name="Josien Hofman" userId="82ef63bd805b9844" providerId="LiveId" clId="{75350518-6D76-4B5F-AAC9-4A8F9660CADA}" dt="2022-08-18T09:19:37.737" v="1683" actId="26606"/>
          <ac:spMkLst>
            <pc:docMk/>
            <pc:sldMk cId="813747181" sldId="260"/>
            <ac:spMk id="18" creationId="{B0E58038-8ACE-4AD9-B404-25C603550D83}"/>
          </ac:spMkLst>
        </pc:spChg>
        <pc:spChg chg="add">
          <ac:chgData name="Josien Hofman" userId="82ef63bd805b9844" providerId="LiveId" clId="{75350518-6D76-4B5F-AAC9-4A8F9660CADA}" dt="2022-08-18T09:19:37.737" v="1683" actId="26606"/>
          <ac:spMkLst>
            <pc:docMk/>
            <pc:sldMk cId="813747181" sldId="260"/>
            <ac:spMk id="22" creationId="{82BCDE19-2810-4337-9C49-8589C421767D}"/>
          </ac:spMkLst>
        </pc:spChg>
        <pc:graphicFrameChg chg="add mod modGraphic">
          <ac:chgData name="Josien Hofman" userId="82ef63bd805b9844" providerId="LiveId" clId="{75350518-6D76-4B5F-AAC9-4A8F9660CADA}" dt="2022-08-18T09:20:30.198" v="1688" actId="255"/>
          <ac:graphicFrameMkLst>
            <pc:docMk/>
            <pc:sldMk cId="813747181" sldId="260"/>
            <ac:graphicFrameMk id="5" creationId="{F78DA816-8164-A7B6-BAEA-822FAD3A0F94}"/>
          </ac:graphicFrameMkLst>
        </pc:graphicFrameChg>
        <pc:picChg chg="mod">
          <ac:chgData name="Josien Hofman" userId="82ef63bd805b9844" providerId="LiveId" clId="{75350518-6D76-4B5F-AAC9-4A8F9660CADA}" dt="2022-08-19T14:39:38.735" v="4343" actId="1076"/>
          <ac:picMkLst>
            <pc:docMk/>
            <pc:sldMk cId="813747181" sldId="260"/>
            <ac:picMk id="3" creationId="{22D70A5C-60F7-E47B-AA81-9A2BAC85C600}"/>
          </ac:picMkLst>
        </pc:picChg>
        <pc:cxnChg chg="add del">
          <ac:chgData name="Josien Hofman" userId="82ef63bd805b9844" providerId="LiveId" clId="{75350518-6D76-4B5F-AAC9-4A8F9660CADA}" dt="2022-08-18T09:19:37.737" v="1683" actId="26606"/>
          <ac:cxnSpMkLst>
            <pc:docMk/>
            <pc:sldMk cId="813747181" sldId="260"/>
            <ac:cxnSpMk id="11" creationId="{F15CCCF0-E573-463A-9760-1FDC0B2CFBD7}"/>
          </ac:cxnSpMkLst>
        </pc:cxnChg>
        <pc:cxnChg chg="add">
          <ac:chgData name="Josien Hofman" userId="82ef63bd805b9844" providerId="LiveId" clId="{75350518-6D76-4B5F-AAC9-4A8F9660CADA}" dt="2022-08-18T09:19:37.737" v="1683" actId="26606"/>
          <ac:cxnSpMkLst>
            <pc:docMk/>
            <pc:sldMk cId="813747181" sldId="260"/>
            <ac:cxnSpMk id="20" creationId="{38A34772-9011-42B5-AA63-FD6DEC92EE72}"/>
          </ac:cxnSpMkLst>
        </pc:cxnChg>
      </pc:sldChg>
      <pc:sldChg chg="addSp delSp modSp new mod modNotesTx">
        <pc:chgData name="Josien Hofman" userId="82ef63bd805b9844" providerId="LiveId" clId="{75350518-6D76-4B5F-AAC9-4A8F9660CADA}" dt="2022-08-19T14:46:35.799" v="4348" actId="1076"/>
        <pc:sldMkLst>
          <pc:docMk/>
          <pc:sldMk cId="3207635771" sldId="261"/>
        </pc:sldMkLst>
        <pc:spChg chg="mod">
          <ac:chgData name="Josien Hofman" userId="82ef63bd805b9844" providerId="LiveId" clId="{75350518-6D76-4B5F-AAC9-4A8F9660CADA}" dt="2022-08-19T09:42:13.007" v="2068" actId="20577"/>
          <ac:spMkLst>
            <pc:docMk/>
            <pc:sldMk cId="3207635771" sldId="261"/>
            <ac:spMk id="2" creationId="{018FE30F-3261-B293-BF5B-F6DEBFAD9A38}"/>
          </ac:spMkLst>
        </pc:spChg>
        <pc:spChg chg="del mod">
          <ac:chgData name="Josien Hofman" userId="82ef63bd805b9844" providerId="LiveId" clId="{75350518-6D76-4B5F-AAC9-4A8F9660CADA}" dt="2022-08-19T09:42:43.814" v="2069" actId="12084"/>
          <ac:spMkLst>
            <pc:docMk/>
            <pc:sldMk cId="3207635771" sldId="261"/>
            <ac:spMk id="3" creationId="{BC0A06EE-8464-7710-D386-313EF4D75FA2}"/>
          </ac:spMkLst>
        </pc:spChg>
        <pc:graphicFrameChg chg="add mod">
          <ac:chgData name="Josien Hofman" userId="82ef63bd805b9844" providerId="LiveId" clId="{75350518-6D76-4B5F-AAC9-4A8F9660CADA}" dt="2022-08-19T10:36:13.098" v="2625" actId="20577"/>
          <ac:graphicFrameMkLst>
            <pc:docMk/>
            <pc:sldMk cId="3207635771" sldId="261"/>
            <ac:graphicFrameMk id="4" creationId="{3FB99619-C9FA-70C0-C841-5B9F72F1363A}"/>
          </ac:graphicFrameMkLst>
        </pc:graphicFrameChg>
        <pc:picChg chg="mod">
          <ac:chgData name="Josien Hofman" userId="82ef63bd805b9844" providerId="LiveId" clId="{75350518-6D76-4B5F-AAC9-4A8F9660CADA}" dt="2022-08-19T14:46:35.799" v="4348" actId="1076"/>
          <ac:picMkLst>
            <pc:docMk/>
            <pc:sldMk cId="3207635771" sldId="261"/>
            <ac:picMk id="3" creationId="{DB63A5C5-E313-6734-3183-F03FAEFEEF84}"/>
          </ac:picMkLst>
        </pc:picChg>
      </pc:sldChg>
      <pc:sldChg chg="addSp delSp modSp new mod modNotesTx">
        <pc:chgData name="Josien Hofman" userId="82ef63bd805b9844" providerId="LiveId" clId="{75350518-6D76-4B5F-AAC9-4A8F9660CADA}" dt="2022-08-19T14:13:02.671" v="3821" actId="1076"/>
        <pc:sldMkLst>
          <pc:docMk/>
          <pc:sldMk cId="3340779500" sldId="262"/>
        </pc:sldMkLst>
        <pc:spChg chg="mod">
          <ac:chgData name="Josien Hofman" userId="82ef63bd805b9844" providerId="LiveId" clId="{75350518-6D76-4B5F-AAC9-4A8F9660CADA}" dt="2022-08-19T09:30:39.351" v="1899" actId="14100"/>
          <ac:spMkLst>
            <pc:docMk/>
            <pc:sldMk cId="3340779500" sldId="262"/>
            <ac:spMk id="2" creationId="{DEBE0C5B-9A32-40F1-DF4D-87B179CF99C5}"/>
          </ac:spMkLst>
        </pc:spChg>
        <pc:spChg chg="del">
          <ac:chgData name="Josien Hofman" userId="82ef63bd805b9844" providerId="LiveId" clId="{75350518-6D76-4B5F-AAC9-4A8F9660CADA}" dt="2022-08-19T09:20:05.844" v="1700" actId="1032"/>
          <ac:spMkLst>
            <pc:docMk/>
            <pc:sldMk cId="3340779500" sldId="262"/>
            <ac:spMk id="3" creationId="{1D66BE94-FEB9-4DB2-EA36-E34A62F64548}"/>
          </ac:spMkLst>
        </pc:spChg>
        <pc:graphicFrameChg chg="add mod modGraphic">
          <ac:chgData name="Josien Hofman" userId="82ef63bd805b9844" providerId="LiveId" clId="{75350518-6D76-4B5F-AAC9-4A8F9660CADA}" dt="2022-08-19T09:30:33.288" v="1897" actId="14100"/>
          <ac:graphicFrameMkLst>
            <pc:docMk/>
            <pc:sldMk cId="3340779500" sldId="262"/>
            <ac:graphicFrameMk id="4" creationId="{2AEF8394-5F48-45B8-07CB-B5B63D93B181}"/>
          </ac:graphicFrameMkLst>
        </pc:graphicFrameChg>
        <pc:picChg chg="mod">
          <ac:chgData name="Josien Hofman" userId="82ef63bd805b9844" providerId="LiveId" clId="{75350518-6D76-4B5F-AAC9-4A8F9660CADA}" dt="2022-08-19T14:13:02.671" v="3821" actId="1076"/>
          <ac:picMkLst>
            <pc:docMk/>
            <pc:sldMk cId="3340779500" sldId="262"/>
            <ac:picMk id="3" creationId="{6863802D-788F-0A27-9578-1EDB245C0754}"/>
          </ac:picMkLst>
        </pc:picChg>
      </pc:sldChg>
      <pc:sldChg chg="modSp new mod">
        <pc:chgData name="Josien Hofman" userId="82ef63bd805b9844" providerId="LiveId" clId="{75350518-6D76-4B5F-AAC9-4A8F9660CADA}" dt="2022-08-19T14:04:23.876" v="3792" actId="20577"/>
        <pc:sldMkLst>
          <pc:docMk/>
          <pc:sldMk cId="1547541433" sldId="263"/>
        </pc:sldMkLst>
        <pc:spChg chg="mod">
          <ac:chgData name="Josien Hofman" userId="82ef63bd805b9844" providerId="LiveId" clId="{75350518-6D76-4B5F-AAC9-4A8F9660CADA}" dt="2022-08-19T14:01:08.778" v="3603" actId="20577"/>
          <ac:spMkLst>
            <pc:docMk/>
            <pc:sldMk cId="1547541433" sldId="263"/>
            <ac:spMk id="2" creationId="{B7719946-83CA-32B2-ADEA-343CCD837DED}"/>
          </ac:spMkLst>
        </pc:spChg>
        <pc:spChg chg="mod">
          <ac:chgData name="Josien Hofman" userId="82ef63bd805b9844" providerId="LiveId" clId="{75350518-6D76-4B5F-AAC9-4A8F9660CADA}" dt="2022-08-19T14:04:23.876" v="3792" actId="20577"/>
          <ac:spMkLst>
            <pc:docMk/>
            <pc:sldMk cId="1547541433" sldId="263"/>
            <ac:spMk id="3" creationId="{60709C75-CDC8-4D98-F9CF-8616C243E854}"/>
          </ac:spMkLst>
        </pc:spChg>
      </pc:sldChg>
      <pc:sldChg chg="addSp modSp new mod ord setBg">
        <pc:chgData name="Josien Hofman" userId="82ef63bd805b9844" providerId="LiveId" clId="{75350518-6D76-4B5F-AAC9-4A8F9660CADA}" dt="2022-08-19T14:49:20.224" v="4350" actId="20577"/>
        <pc:sldMkLst>
          <pc:docMk/>
          <pc:sldMk cId="3016891296" sldId="264"/>
        </pc:sldMkLst>
        <pc:spChg chg="mod">
          <ac:chgData name="Josien Hofman" userId="82ef63bd805b9844" providerId="LiveId" clId="{75350518-6D76-4B5F-AAC9-4A8F9660CADA}" dt="2022-08-19T14:02:01.845" v="3715" actId="26606"/>
          <ac:spMkLst>
            <pc:docMk/>
            <pc:sldMk cId="3016891296" sldId="264"/>
            <ac:spMk id="2" creationId="{7923A234-70C8-7EFB-284B-67AD933B08FD}"/>
          </ac:spMkLst>
        </pc:spChg>
        <pc:spChg chg="mod">
          <ac:chgData name="Josien Hofman" userId="82ef63bd805b9844" providerId="LiveId" clId="{75350518-6D76-4B5F-AAC9-4A8F9660CADA}" dt="2022-08-19T14:49:20.224" v="4350" actId="20577"/>
          <ac:spMkLst>
            <pc:docMk/>
            <pc:sldMk cId="3016891296" sldId="264"/>
            <ac:spMk id="3" creationId="{5458FC82-EC93-409D-0A2B-16F5E88DA4FE}"/>
          </ac:spMkLst>
        </pc:spChg>
        <pc:spChg chg="add">
          <ac:chgData name="Josien Hofman" userId="82ef63bd805b9844" providerId="LiveId" clId="{75350518-6D76-4B5F-AAC9-4A8F9660CADA}" dt="2022-08-19T14:02:01.845" v="3715" actId="26606"/>
          <ac:spMkLst>
            <pc:docMk/>
            <pc:sldMk cId="3016891296" sldId="264"/>
            <ac:spMk id="8" creationId="{39E3965E-AC41-4711-9D10-E25ABB132D86}"/>
          </ac:spMkLst>
        </pc:spChg>
        <pc:spChg chg="add">
          <ac:chgData name="Josien Hofman" userId="82ef63bd805b9844" providerId="LiveId" clId="{75350518-6D76-4B5F-AAC9-4A8F9660CADA}" dt="2022-08-19T14:02:01.845" v="3715" actId="26606"/>
          <ac:spMkLst>
            <pc:docMk/>
            <pc:sldMk cId="3016891296" sldId="264"/>
            <ac:spMk id="12" creationId="{FBDCECDC-EEE3-4128-AA5E-82A8C08796E8}"/>
          </ac:spMkLst>
        </pc:spChg>
        <pc:spChg chg="add">
          <ac:chgData name="Josien Hofman" userId="82ef63bd805b9844" providerId="LiveId" clId="{75350518-6D76-4B5F-AAC9-4A8F9660CADA}" dt="2022-08-19T14:02:01.845" v="3715" actId="26606"/>
          <ac:spMkLst>
            <pc:docMk/>
            <pc:sldMk cId="3016891296" sldId="264"/>
            <ac:spMk id="14" creationId="{4260EDE0-989C-4E16-AF94-F652294D828E}"/>
          </ac:spMkLst>
        </pc:spChg>
        <pc:cxnChg chg="add">
          <ac:chgData name="Josien Hofman" userId="82ef63bd805b9844" providerId="LiveId" clId="{75350518-6D76-4B5F-AAC9-4A8F9660CADA}" dt="2022-08-19T14:02:01.845" v="3715" actId="26606"/>
          <ac:cxnSpMkLst>
            <pc:docMk/>
            <pc:sldMk cId="3016891296" sldId="264"/>
            <ac:cxnSpMk id="10" creationId="{1F5DC8C3-BA5F-4EED-BB9A-A14272BD82A1}"/>
          </ac:cxnSpMkLst>
        </pc:cxnChg>
      </pc:sldChg>
      <pc:sldChg chg="addSp delSp modSp new mod setBg setClrOvrMap">
        <pc:chgData name="Josien Hofman" userId="82ef63bd805b9844" providerId="LiveId" clId="{75350518-6D76-4B5F-AAC9-4A8F9660CADA}" dt="2022-08-19T14:04:44.871" v="3814" actId="26606"/>
        <pc:sldMkLst>
          <pc:docMk/>
          <pc:sldMk cId="1395744423" sldId="265"/>
        </pc:sldMkLst>
        <pc:spChg chg="mod">
          <ac:chgData name="Josien Hofman" userId="82ef63bd805b9844" providerId="LiveId" clId="{75350518-6D76-4B5F-AAC9-4A8F9660CADA}" dt="2022-08-19T14:04:44.871" v="3814" actId="26606"/>
          <ac:spMkLst>
            <pc:docMk/>
            <pc:sldMk cId="1395744423" sldId="265"/>
            <ac:spMk id="2" creationId="{DBE086E8-A3F6-FCBD-0C84-68BC8F025820}"/>
          </ac:spMkLst>
        </pc:spChg>
        <pc:spChg chg="del">
          <ac:chgData name="Josien Hofman" userId="82ef63bd805b9844" providerId="LiveId" clId="{75350518-6D76-4B5F-AAC9-4A8F9660CADA}" dt="2022-08-19T14:04:44.871" v="3814" actId="26606"/>
          <ac:spMkLst>
            <pc:docMk/>
            <pc:sldMk cId="1395744423" sldId="265"/>
            <ac:spMk id="3" creationId="{6D8B7601-7B3A-1756-32F4-3447F3A26033}"/>
          </ac:spMkLst>
        </pc:spChg>
        <pc:spChg chg="add">
          <ac:chgData name="Josien Hofman" userId="82ef63bd805b9844" providerId="LiveId" clId="{75350518-6D76-4B5F-AAC9-4A8F9660CADA}" dt="2022-08-19T14:04:44.871" v="3814" actId="26606"/>
          <ac:spMkLst>
            <pc:docMk/>
            <pc:sldMk cId="1395744423" sldId="265"/>
            <ac:spMk id="9" creationId="{39E3965E-AC41-4711-9D10-E25ABB132D86}"/>
          </ac:spMkLst>
        </pc:spChg>
        <pc:spChg chg="add">
          <ac:chgData name="Josien Hofman" userId="82ef63bd805b9844" providerId="LiveId" clId="{75350518-6D76-4B5F-AAC9-4A8F9660CADA}" dt="2022-08-19T14:04:44.871" v="3814" actId="26606"/>
          <ac:spMkLst>
            <pc:docMk/>
            <pc:sldMk cId="1395744423" sldId="265"/>
            <ac:spMk id="13" creationId="{6482F060-A4AF-4E0B-B364-7C6BA4AE9C03}"/>
          </ac:spMkLst>
        </pc:spChg>
        <pc:picChg chg="add">
          <ac:chgData name="Josien Hofman" userId="82ef63bd805b9844" providerId="LiveId" clId="{75350518-6D76-4B5F-AAC9-4A8F9660CADA}" dt="2022-08-19T14:04:44.871" v="3814" actId="26606"/>
          <ac:picMkLst>
            <pc:docMk/>
            <pc:sldMk cId="1395744423" sldId="265"/>
            <ac:picMk id="5" creationId="{D02F10EB-E5BF-2C01-1979-454E2D9978CC}"/>
          </ac:picMkLst>
        </pc:picChg>
        <pc:cxnChg chg="add">
          <ac:chgData name="Josien Hofman" userId="82ef63bd805b9844" providerId="LiveId" clId="{75350518-6D76-4B5F-AAC9-4A8F9660CADA}" dt="2022-08-19T14:04:44.871" v="3814" actId="26606"/>
          <ac:cxnSpMkLst>
            <pc:docMk/>
            <pc:sldMk cId="1395744423" sldId="265"/>
            <ac:cxnSpMk id="11" creationId="{1F5DC8C3-BA5F-4EED-BB9A-A14272BD82A1}"/>
          </ac:cxnSpMkLst>
        </pc:cxnChg>
        <pc:cxnChg chg="add">
          <ac:chgData name="Josien Hofman" userId="82ef63bd805b9844" providerId="LiveId" clId="{75350518-6D76-4B5F-AAC9-4A8F9660CADA}" dt="2022-08-19T14:04:44.871" v="3814" actId="26606"/>
          <ac:cxnSpMkLst>
            <pc:docMk/>
            <pc:sldMk cId="1395744423" sldId="265"/>
            <ac:cxnSpMk id="15" creationId="{B9EB6DAA-2F0C-43D5-A577-15D5D2C4E3F5}"/>
          </ac:cxnSpMkLst>
        </pc:cxnChg>
      </pc:sldChg>
      <pc:sldChg chg="addSp delSp modSp new mod setBg">
        <pc:chgData name="Josien Hofman" userId="82ef63bd805b9844" providerId="LiveId" clId="{75350518-6D76-4B5F-AAC9-4A8F9660CADA}" dt="2022-08-19T14:35:33.856" v="4339" actId="20577"/>
        <pc:sldMkLst>
          <pc:docMk/>
          <pc:sldMk cId="3782632966" sldId="266"/>
        </pc:sldMkLst>
        <pc:spChg chg="mod">
          <ac:chgData name="Josien Hofman" userId="82ef63bd805b9844" providerId="LiveId" clId="{75350518-6D76-4B5F-AAC9-4A8F9660CADA}" dt="2022-08-19T14:35:12.294" v="4338" actId="26606"/>
          <ac:spMkLst>
            <pc:docMk/>
            <pc:sldMk cId="3782632966" sldId="266"/>
            <ac:spMk id="2" creationId="{5C83BF7B-B428-4B41-D04A-26F59E12A672}"/>
          </ac:spMkLst>
        </pc:spChg>
        <pc:spChg chg="mod">
          <ac:chgData name="Josien Hofman" userId="82ef63bd805b9844" providerId="LiveId" clId="{75350518-6D76-4B5F-AAC9-4A8F9660CADA}" dt="2022-08-19T14:35:33.856" v="4339" actId="20577"/>
          <ac:spMkLst>
            <pc:docMk/>
            <pc:sldMk cId="3782632966" sldId="266"/>
            <ac:spMk id="3" creationId="{D58CABE6-75F7-8E2A-9E7B-928750C95AF5}"/>
          </ac:spMkLst>
        </pc:spChg>
        <pc:spChg chg="add del">
          <ac:chgData name="Josien Hofman" userId="82ef63bd805b9844" providerId="LiveId" clId="{75350518-6D76-4B5F-AAC9-4A8F9660CADA}" dt="2022-08-19T14:35:12.287" v="4337" actId="26606"/>
          <ac:spMkLst>
            <pc:docMk/>
            <pc:sldMk cId="3782632966" sldId="266"/>
            <ac:spMk id="10" creationId="{08CB54FC-0B2A-4107-9A70-958B90B76585}"/>
          </ac:spMkLst>
        </pc:spChg>
        <pc:spChg chg="add del">
          <ac:chgData name="Josien Hofman" userId="82ef63bd805b9844" providerId="LiveId" clId="{75350518-6D76-4B5F-AAC9-4A8F9660CADA}" dt="2022-08-19T14:35:12.287" v="4337" actId="26606"/>
          <ac:spMkLst>
            <pc:docMk/>
            <pc:sldMk cId="3782632966" sldId="266"/>
            <ac:spMk id="14" creationId="{9AA76026-5689-4584-8D93-D71D739E61B5}"/>
          </ac:spMkLst>
        </pc:spChg>
        <pc:spChg chg="add">
          <ac:chgData name="Josien Hofman" userId="82ef63bd805b9844" providerId="LiveId" clId="{75350518-6D76-4B5F-AAC9-4A8F9660CADA}" dt="2022-08-19T14:35:12.294" v="4338" actId="26606"/>
          <ac:spMkLst>
            <pc:docMk/>
            <pc:sldMk cId="3782632966" sldId="266"/>
            <ac:spMk id="16" creationId="{13BCCAE5-A35B-4B66-A4A7-E23C34A403A4}"/>
          </ac:spMkLst>
        </pc:spChg>
        <pc:spChg chg="add">
          <ac:chgData name="Josien Hofman" userId="82ef63bd805b9844" providerId="LiveId" clId="{75350518-6D76-4B5F-AAC9-4A8F9660CADA}" dt="2022-08-19T14:35:12.294" v="4338" actId="26606"/>
          <ac:spMkLst>
            <pc:docMk/>
            <pc:sldMk cId="3782632966" sldId="266"/>
            <ac:spMk id="19" creationId="{0B2EDFE5-9478-4774-9D3D-FEC7DC7082EF}"/>
          </ac:spMkLst>
        </pc:spChg>
        <pc:picChg chg="add del">
          <ac:chgData name="Josien Hofman" userId="82ef63bd805b9844" providerId="LiveId" clId="{75350518-6D76-4B5F-AAC9-4A8F9660CADA}" dt="2022-08-19T14:35:12.287" v="4337" actId="26606"/>
          <ac:picMkLst>
            <pc:docMk/>
            <pc:sldMk cId="3782632966" sldId="266"/>
            <ac:picMk id="7" creationId="{A26FF1AD-9EFD-42C1-DBDF-F8CD4466F963}"/>
          </ac:picMkLst>
        </pc:picChg>
        <pc:picChg chg="add">
          <ac:chgData name="Josien Hofman" userId="82ef63bd805b9844" providerId="LiveId" clId="{75350518-6D76-4B5F-AAC9-4A8F9660CADA}" dt="2022-08-19T14:35:12.294" v="4338" actId="26606"/>
          <ac:picMkLst>
            <pc:docMk/>
            <pc:sldMk cId="3782632966" sldId="266"/>
            <ac:picMk id="18" creationId="{DA56384D-9F13-1420-0151-F0700A43C0EC}"/>
          </ac:picMkLst>
        </pc:picChg>
        <pc:cxnChg chg="add del">
          <ac:chgData name="Josien Hofman" userId="82ef63bd805b9844" providerId="LiveId" clId="{75350518-6D76-4B5F-AAC9-4A8F9660CADA}" dt="2022-08-19T14:35:12.287" v="4337" actId="26606"/>
          <ac:cxnSpMkLst>
            <pc:docMk/>
            <pc:sldMk cId="3782632966" sldId="266"/>
            <ac:cxnSpMk id="12" creationId="{7855A9B5-1710-4B19-B0F1-CDFDD4ED5B7E}"/>
          </ac:cxnSpMkLst>
        </pc:cxnChg>
        <pc:cxnChg chg="add">
          <ac:chgData name="Josien Hofman" userId="82ef63bd805b9844" providerId="LiveId" clId="{75350518-6D76-4B5F-AAC9-4A8F9660CADA}" dt="2022-08-19T14:35:12.294" v="4338" actId="26606"/>
          <ac:cxnSpMkLst>
            <pc:docMk/>
            <pc:sldMk cId="3782632966" sldId="266"/>
            <ac:cxnSpMk id="17" creationId="{6987BDFB-DE64-4B56-B44F-45FAE19FA94E}"/>
          </ac:cxnSpMkLst>
        </pc:cxnChg>
      </pc:sldChg>
      <pc:sldChg chg="addSp delSp modSp new add del mod setBg delDesignElem modNotesTx">
        <pc:chgData name="Josien Hofman" userId="82ef63bd805b9844" providerId="LiveId" clId="{75350518-6D76-4B5F-AAC9-4A8F9660CADA}" dt="2022-08-26T09:58:06.237" v="5455" actId="2696"/>
        <pc:sldMkLst>
          <pc:docMk/>
          <pc:sldMk cId="3948728359" sldId="267"/>
        </pc:sldMkLst>
        <pc:spChg chg="mod">
          <ac:chgData name="Josien Hofman" userId="82ef63bd805b9844" providerId="LiveId" clId="{75350518-6D76-4B5F-AAC9-4A8F9660CADA}" dt="2022-08-26T09:50:28.600" v="5344" actId="21"/>
          <ac:spMkLst>
            <pc:docMk/>
            <pc:sldMk cId="3948728359" sldId="267"/>
            <ac:spMk id="2" creationId="{B90A3827-2B78-E6EC-C7F5-3E06E3B8553D}"/>
          </ac:spMkLst>
        </pc:spChg>
        <pc:spChg chg="del">
          <ac:chgData name="Josien Hofman" userId="82ef63bd805b9844" providerId="LiveId" clId="{75350518-6D76-4B5F-AAC9-4A8F9660CADA}" dt="2022-08-25T10:49:15.051" v="4375" actId="22"/>
          <ac:spMkLst>
            <pc:docMk/>
            <pc:sldMk cId="3948728359" sldId="267"/>
            <ac:spMk id="3" creationId="{D0C93190-547C-E75A-FF01-7414501A75E6}"/>
          </ac:spMkLst>
        </pc:spChg>
        <pc:spChg chg="add del mod">
          <ac:chgData name="Josien Hofman" userId="82ef63bd805b9844" providerId="LiveId" clId="{75350518-6D76-4B5F-AAC9-4A8F9660CADA}" dt="2022-08-26T09:20:20.233" v="4434" actId="1032"/>
          <ac:spMkLst>
            <pc:docMk/>
            <pc:sldMk cId="3948728359" sldId="267"/>
            <ac:spMk id="6" creationId="{16B52930-7AFF-7A0C-9AFA-9D238E01ABD4}"/>
          </ac:spMkLst>
        </pc:spChg>
        <pc:spChg chg="add del">
          <ac:chgData name="Josien Hofman" userId="82ef63bd805b9844" providerId="LiveId" clId="{75350518-6D76-4B5F-AAC9-4A8F9660CADA}" dt="2022-08-26T09:19:46.264" v="4432"/>
          <ac:spMkLst>
            <pc:docMk/>
            <pc:sldMk cId="3948728359" sldId="267"/>
            <ac:spMk id="9" creationId="{3C1DA3EE-E377-BCCC-5820-CC2625C53D45}"/>
          </ac:spMkLst>
        </pc:spChg>
        <pc:spChg chg="add del mod">
          <ac:chgData name="Josien Hofman" userId="82ef63bd805b9844" providerId="LiveId" clId="{75350518-6D76-4B5F-AAC9-4A8F9660CADA}" dt="2022-08-26T09:46:17.390" v="5321" actId="478"/>
          <ac:spMkLst>
            <pc:docMk/>
            <pc:sldMk cId="3948728359" sldId="267"/>
            <ac:spMk id="10" creationId="{87B6F39A-4D33-975D-04A4-D4F1BEFB24C8}"/>
          </ac:spMkLst>
        </pc:spChg>
        <pc:spChg chg="add del mod">
          <ac:chgData name="Josien Hofman" userId="82ef63bd805b9844" providerId="LiveId" clId="{75350518-6D76-4B5F-AAC9-4A8F9660CADA}" dt="2022-08-26T09:48:16.714" v="5330"/>
          <ac:spMkLst>
            <pc:docMk/>
            <pc:sldMk cId="3948728359" sldId="267"/>
            <ac:spMk id="11" creationId="{875BFA6A-8437-DE34-F0EC-75908230F4F9}"/>
          </ac:spMkLst>
        </pc:spChg>
        <pc:spChg chg="add del">
          <ac:chgData name="Josien Hofman" userId="82ef63bd805b9844" providerId="LiveId" clId="{75350518-6D76-4B5F-AAC9-4A8F9660CADA}" dt="2022-08-26T09:48:16.714" v="5330"/>
          <ac:spMkLst>
            <pc:docMk/>
            <pc:sldMk cId="3948728359" sldId="267"/>
            <ac:spMk id="12" creationId="{08CB54FC-0B2A-4107-9A70-958B90B76585}"/>
          </ac:spMkLst>
        </pc:spChg>
        <pc:spChg chg="add del mod">
          <ac:chgData name="Josien Hofman" userId="82ef63bd805b9844" providerId="LiveId" clId="{75350518-6D76-4B5F-AAC9-4A8F9660CADA}" dt="2022-08-26T09:48:16.714" v="5330"/>
          <ac:spMkLst>
            <pc:docMk/>
            <pc:sldMk cId="3948728359" sldId="267"/>
            <ac:spMk id="13" creationId="{C642356D-2542-38C5-2A45-8232B1D574D6}"/>
          </ac:spMkLst>
        </pc:spChg>
        <pc:spChg chg="add del">
          <ac:chgData name="Josien Hofman" userId="82ef63bd805b9844" providerId="LiveId" clId="{75350518-6D76-4B5F-AAC9-4A8F9660CADA}" dt="2022-08-26T09:48:16.714" v="5330"/>
          <ac:spMkLst>
            <pc:docMk/>
            <pc:sldMk cId="3948728359" sldId="267"/>
            <ac:spMk id="16" creationId="{9AA76026-5689-4584-8D93-D71D739E61B5}"/>
          </ac:spMkLst>
        </pc:spChg>
        <pc:graphicFrameChg chg="add del mod modGraphic">
          <ac:chgData name="Josien Hofman" userId="82ef63bd805b9844" providerId="LiveId" clId="{75350518-6D76-4B5F-AAC9-4A8F9660CADA}" dt="2022-08-26T09:54:56.170" v="5426"/>
          <ac:graphicFrameMkLst>
            <pc:docMk/>
            <pc:sldMk cId="3948728359" sldId="267"/>
            <ac:graphicFrameMk id="7" creationId="{A8610C2B-BB1B-2248-D17C-4765AB962D65}"/>
          </ac:graphicFrameMkLst>
        </pc:graphicFrameChg>
        <pc:graphicFrameChg chg="add del mod modGraphic">
          <ac:chgData name="Josien Hofman" userId="82ef63bd805b9844" providerId="LiveId" clId="{75350518-6D76-4B5F-AAC9-4A8F9660CADA}" dt="2022-08-26T09:50:13.621" v="5341" actId="21"/>
          <ac:graphicFrameMkLst>
            <pc:docMk/>
            <pc:sldMk cId="3948728359" sldId="267"/>
            <ac:graphicFrameMk id="15" creationId="{985FD8DB-50CB-0141-9463-36F2931B36E5}"/>
          </ac:graphicFrameMkLst>
        </pc:graphicFrameChg>
        <pc:picChg chg="add del mod">
          <ac:chgData name="Josien Hofman" userId="82ef63bd805b9844" providerId="LiveId" clId="{75350518-6D76-4B5F-AAC9-4A8F9660CADA}" dt="2022-08-26T09:20:00.476" v="4433" actId="478"/>
          <ac:picMkLst>
            <pc:docMk/>
            <pc:sldMk cId="3948728359" sldId="267"/>
            <ac:picMk id="3" creationId="{DC747C93-F2B1-21AE-E505-03A044000F9D}"/>
          </ac:picMkLst>
        </pc:picChg>
        <pc:picChg chg="add del mod ord">
          <ac:chgData name="Josien Hofman" userId="82ef63bd805b9844" providerId="LiveId" clId="{75350518-6D76-4B5F-AAC9-4A8F9660CADA}" dt="2022-08-26T09:45:22.850" v="5313" actId="478"/>
          <ac:picMkLst>
            <pc:docMk/>
            <pc:sldMk cId="3948728359" sldId="267"/>
            <ac:picMk id="5" creationId="{1687D8C0-1A84-1250-BB2B-5CEEDF0BFCB3}"/>
          </ac:picMkLst>
        </pc:picChg>
        <pc:cxnChg chg="add del">
          <ac:chgData name="Josien Hofman" userId="82ef63bd805b9844" providerId="LiveId" clId="{75350518-6D76-4B5F-AAC9-4A8F9660CADA}" dt="2022-08-26T09:48:16.714" v="5330"/>
          <ac:cxnSpMkLst>
            <pc:docMk/>
            <pc:sldMk cId="3948728359" sldId="267"/>
            <ac:cxnSpMk id="14" creationId="{7855A9B5-1710-4B19-B0F1-CDFDD4ED5B7E}"/>
          </ac:cxnSpMkLst>
        </pc:cxnChg>
      </pc:sldChg>
      <pc:sldChg chg="addSp delSp modSp new mod delAnim modNotesTx">
        <pc:chgData name="Josien Hofman" userId="82ef63bd805b9844" providerId="LiveId" clId="{75350518-6D76-4B5F-AAC9-4A8F9660CADA}" dt="2022-08-26T10:16:41.870" v="5994" actId="478"/>
        <pc:sldMkLst>
          <pc:docMk/>
          <pc:sldMk cId="2761382115" sldId="268"/>
        </pc:sldMkLst>
        <pc:spChg chg="mod">
          <ac:chgData name="Josien Hofman" userId="82ef63bd805b9844" providerId="LiveId" clId="{75350518-6D76-4B5F-AAC9-4A8F9660CADA}" dt="2022-08-26T09:50:32.179" v="5345"/>
          <ac:spMkLst>
            <pc:docMk/>
            <pc:sldMk cId="2761382115" sldId="268"/>
            <ac:spMk id="2" creationId="{B43ABCAD-4C8C-F3FC-B4A3-4175B7FB38B0}"/>
          </ac:spMkLst>
        </pc:spChg>
        <pc:spChg chg="del">
          <ac:chgData name="Josien Hofman" userId="82ef63bd805b9844" providerId="LiveId" clId="{75350518-6D76-4B5F-AAC9-4A8F9660CADA}" dt="2022-08-26T09:50:01.902" v="5340" actId="1032"/>
          <ac:spMkLst>
            <pc:docMk/>
            <pc:sldMk cId="2761382115" sldId="268"/>
            <ac:spMk id="3" creationId="{D4795E9F-5257-B70B-8B09-45820CB72454}"/>
          </ac:spMkLst>
        </pc:spChg>
        <pc:spChg chg="add mod">
          <ac:chgData name="Josien Hofman" userId="82ef63bd805b9844" providerId="LiveId" clId="{75350518-6D76-4B5F-AAC9-4A8F9660CADA}" dt="2022-08-26T09:49:26.638" v="5334"/>
          <ac:spMkLst>
            <pc:docMk/>
            <pc:sldMk cId="2761382115" sldId="268"/>
            <ac:spMk id="5" creationId="{AC15150C-D083-CBE5-B605-CE9D6008C696}"/>
          </ac:spMkLst>
        </pc:spChg>
        <pc:spChg chg="add mod">
          <ac:chgData name="Josien Hofman" userId="82ef63bd805b9844" providerId="LiveId" clId="{75350518-6D76-4B5F-AAC9-4A8F9660CADA}" dt="2022-08-26T09:49:26.638" v="5334"/>
          <ac:spMkLst>
            <pc:docMk/>
            <pc:sldMk cId="2761382115" sldId="268"/>
            <ac:spMk id="6" creationId="{4334F5FD-3742-92E7-127A-1DBE3D4DC677}"/>
          </ac:spMkLst>
        </pc:spChg>
        <pc:spChg chg="add del mod">
          <ac:chgData name="Josien Hofman" userId="82ef63bd805b9844" providerId="LiveId" clId="{75350518-6D76-4B5F-AAC9-4A8F9660CADA}" dt="2022-08-26T09:52:17.671" v="5382" actId="478"/>
          <ac:spMkLst>
            <pc:docMk/>
            <pc:sldMk cId="2761382115" sldId="268"/>
            <ac:spMk id="9" creationId="{F5893933-65BC-8957-3B5C-44772A25F384}"/>
          </ac:spMkLst>
        </pc:spChg>
        <pc:grpChg chg="add del mod">
          <ac:chgData name="Josien Hofman" userId="82ef63bd805b9844" providerId="LiveId" clId="{75350518-6D76-4B5F-AAC9-4A8F9660CADA}" dt="2022-08-26T09:49:54.832" v="5339" actId="478"/>
          <ac:grpSpMkLst>
            <pc:docMk/>
            <pc:sldMk cId="2761382115" sldId="268"/>
            <ac:grpSpMk id="4" creationId="{2D2A483C-5241-15DA-F6CD-D86EB22465D5}"/>
          </ac:grpSpMkLst>
        </pc:grpChg>
        <pc:graphicFrameChg chg="add mod modGraphic">
          <ac:chgData name="Josien Hofman" userId="82ef63bd805b9844" providerId="LiveId" clId="{75350518-6D76-4B5F-AAC9-4A8F9660CADA}" dt="2022-08-26T09:57:27.477" v="5453"/>
          <ac:graphicFrameMkLst>
            <pc:docMk/>
            <pc:sldMk cId="2761382115" sldId="268"/>
            <ac:graphicFrameMk id="7" creationId="{E8CCA183-ACCC-9C72-39F7-8AC3B260D9CC}"/>
          </ac:graphicFrameMkLst>
        </pc:graphicFrameChg>
        <pc:picChg chg="add del">
          <ac:chgData name="Josien Hofman" userId="82ef63bd805b9844" providerId="LiveId" clId="{75350518-6D76-4B5F-AAC9-4A8F9660CADA}" dt="2022-08-26T09:50:20.865" v="5343"/>
          <ac:picMkLst>
            <pc:docMk/>
            <pc:sldMk cId="2761382115" sldId="268"/>
            <ac:picMk id="8" creationId="{E6EFB9A6-2845-57B9-22C1-F78F747EE503}"/>
          </ac:picMkLst>
        </pc:picChg>
        <pc:picChg chg="del">
          <ac:chgData name="Josien Hofman" userId="82ef63bd805b9844" providerId="LiveId" clId="{75350518-6D76-4B5F-AAC9-4A8F9660CADA}" dt="2022-08-26T10:06:00.721" v="5988" actId="478"/>
          <ac:picMkLst>
            <pc:docMk/>
            <pc:sldMk cId="2761382115" sldId="268"/>
            <ac:picMk id="11" creationId="{63274AC6-43E6-83FE-7DB8-4C47668F12BE}"/>
          </ac:picMkLst>
        </pc:picChg>
        <pc:picChg chg="del">
          <ac:chgData name="Josien Hofman" userId="82ef63bd805b9844" providerId="LiveId" clId="{75350518-6D76-4B5F-AAC9-4A8F9660CADA}" dt="2022-08-26T10:07:22.010" v="5989" actId="478"/>
          <ac:picMkLst>
            <pc:docMk/>
            <pc:sldMk cId="2761382115" sldId="268"/>
            <ac:picMk id="12" creationId="{4A41D6E8-463A-DACD-A6ED-E118B4AA9394}"/>
          </ac:picMkLst>
        </pc:picChg>
        <pc:picChg chg="del">
          <ac:chgData name="Josien Hofman" userId="82ef63bd805b9844" providerId="LiveId" clId="{75350518-6D76-4B5F-AAC9-4A8F9660CADA}" dt="2022-08-26T10:11:21.487" v="5990" actId="478"/>
          <ac:picMkLst>
            <pc:docMk/>
            <pc:sldMk cId="2761382115" sldId="268"/>
            <ac:picMk id="13" creationId="{D422BD5A-E02F-952F-D659-D1A83EBA6D25}"/>
          </ac:picMkLst>
        </pc:picChg>
        <pc:picChg chg="del">
          <ac:chgData name="Josien Hofman" userId="82ef63bd805b9844" providerId="LiveId" clId="{75350518-6D76-4B5F-AAC9-4A8F9660CADA}" dt="2022-08-26T10:12:14.172" v="5991" actId="478"/>
          <ac:picMkLst>
            <pc:docMk/>
            <pc:sldMk cId="2761382115" sldId="268"/>
            <ac:picMk id="14" creationId="{5D9AA16F-0B05-A82C-5CC5-C6B438AC5D4C}"/>
          </ac:picMkLst>
        </pc:picChg>
        <pc:picChg chg="mod">
          <ac:chgData name="Josien Hofman" userId="82ef63bd805b9844" providerId="LiveId" clId="{75350518-6D76-4B5F-AAC9-4A8F9660CADA}" dt="2022-08-26T10:16:13.935" v="5992" actId="1076"/>
          <ac:picMkLst>
            <pc:docMk/>
            <pc:sldMk cId="2761382115" sldId="268"/>
            <ac:picMk id="15" creationId="{ED5CA21A-8DE9-BDED-6E67-277489259738}"/>
          </ac:picMkLst>
        </pc:picChg>
        <pc:picChg chg="add del mod">
          <ac:chgData name="Josien Hofman" userId="82ef63bd805b9844" providerId="LiveId" clId="{75350518-6D76-4B5F-AAC9-4A8F9660CADA}" dt="2022-08-26T10:16:41.870" v="5994" actId="478"/>
          <ac:picMkLst>
            <pc:docMk/>
            <pc:sldMk cId="2761382115" sldId="268"/>
            <ac:picMk id="16" creationId="{003CAE96-D434-9B05-EB45-233B3B62AB9B}"/>
          </ac:picMkLst>
        </pc:picChg>
      </pc:sldChg>
      <pc:sldMasterChg chg="add del addSldLayout delSldLayout">
        <pc:chgData name="Josien Hofman" userId="82ef63bd805b9844" providerId="LiveId" clId="{75350518-6D76-4B5F-AAC9-4A8F9660CADA}" dt="2022-08-16T09:26:53.076" v="22" actId="26606"/>
        <pc:sldMasterMkLst>
          <pc:docMk/>
          <pc:sldMasterMk cId="2018593404" sldId="2147483648"/>
        </pc:sldMasterMkLst>
        <pc:sldLayoutChg chg="add del">
          <pc:chgData name="Josien Hofman" userId="82ef63bd805b9844" providerId="LiveId" clId="{75350518-6D76-4B5F-AAC9-4A8F9660CADA}" dt="2022-08-16T09:26:53.076" v="22" actId="26606"/>
          <pc:sldLayoutMkLst>
            <pc:docMk/>
            <pc:sldMasterMk cId="2018593404" sldId="2147483648"/>
            <pc:sldLayoutMk cId="2120437363" sldId="2147483649"/>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1953793106" sldId="2147483650"/>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726460667" sldId="2147483651"/>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3590119452" sldId="2147483652"/>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2373614923" sldId="2147483653"/>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2136610148" sldId="2147483654"/>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1973597624" sldId="2147483655"/>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1508373287" sldId="2147483656"/>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2555394901" sldId="2147483657"/>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2746938857" sldId="2147483658"/>
          </pc:sldLayoutMkLst>
        </pc:sldLayoutChg>
        <pc:sldLayoutChg chg="add del">
          <pc:chgData name="Josien Hofman" userId="82ef63bd805b9844" providerId="LiveId" clId="{75350518-6D76-4B5F-AAC9-4A8F9660CADA}" dt="2022-08-16T09:26:53.076" v="22" actId="26606"/>
          <pc:sldLayoutMkLst>
            <pc:docMk/>
            <pc:sldMasterMk cId="2018593404" sldId="2147483648"/>
            <pc:sldLayoutMk cId="1523518266" sldId="2147483659"/>
          </pc:sldLayoutMkLst>
        </pc:sldLayoutChg>
      </pc:sldMasterChg>
      <pc:sldMasterChg chg="add addSldLayout">
        <pc:chgData name="Josien Hofman" userId="82ef63bd805b9844" providerId="LiveId" clId="{75350518-6D76-4B5F-AAC9-4A8F9660CADA}" dt="2022-08-16T09:26:53.076" v="22" actId="26606"/>
        <pc:sldMasterMkLst>
          <pc:docMk/>
          <pc:sldMasterMk cId="2770887445" sldId="2147483712"/>
        </pc:sldMasterMkLst>
        <pc:sldLayoutChg chg="add">
          <pc:chgData name="Josien Hofman" userId="82ef63bd805b9844" providerId="LiveId" clId="{75350518-6D76-4B5F-AAC9-4A8F9660CADA}" dt="2022-08-16T09:26:53.076" v="22" actId="26606"/>
          <pc:sldLayoutMkLst>
            <pc:docMk/>
            <pc:sldMasterMk cId="2770887445" sldId="2147483712"/>
            <pc:sldLayoutMk cId="1081771571" sldId="2147483701"/>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3822742513" sldId="2147483702"/>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3791220136" sldId="2147483703"/>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3775125802" sldId="2147483704"/>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3911839958" sldId="2147483705"/>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2831545485" sldId="2147483706"/>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531612952" sldId="2147483707"/>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2292517472" sldId="2147483708"/>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2357485114" sldId="2147483709"/>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3842575325" sldId="2147483710"/>
          </pc:sldLayoutMkLst>
        </pc:sldLayoutChg>
        <pc:sldLayoutChg chg="add">
          <pc:chgData name="Josien Hofman" userId="82ef63bd805b9844" providerId="LiveId" clId="{75350518-6D76-4B5F-AAC9-4A8F9660CADA}" dt="2022-08-16T09:26:53.076" v="22" actId="26606"/>
          <pc:sldLayoutMkLst>
            <pc:docMk/>
            <pc:sldMasterMk cId="2770887445" sldId="2147483712"/>
            <pc:sldLayoutMk cId="3515276721" sldId="2147483711"/>
          </pc:sldLayoutMkLst>
        </pc:sldLayoutChg>
      </pc:sldMasterChg>
      <pc:sldMasterChg chg="add del addSldLayout delSldLayout">
        <pc:chgData name="Josien Hofman" userId="82ef63bd805b9844" providerId="LiveId" clId="{75350518-6D76-4B5F-AAC9-4A8F9660CADA}" dt="2022-08-16T09:26:53.029" v="21" actId="26606"/>
        <pc:sldMasterMkLst>
          <pc:docMk/>
          <pc:sldMasterMk cId="1744238836" sldId="2147483738"/>
        </pc:sldMasterMkLst>
        <pc:sldLayoutChg chg="add del">
          <pc:chgData name="Josien Hofman" userId="82ef63bd805b9844" providerId="LiveId" clId="{75350518-6D76-4B5F-AAC9-4A8F9660CADA}" dt="2022-08-16T09:26:53.029" v="21" actId="26606"/>
          <pc:sldLayoutMkLst>
            <pc:docMk/>
            <pc:sldMasterMk cId="1744238836" sldId="2147483738"/>
            <pc:sldLayoutMk cId="4023163529" sldId="2147483727"/>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4094393936" sldId="2147483728"/>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2178050561" sldId="2147483729"/>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1061844547" sldId="2147483730"/>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645582058" sldId="2147483731"/>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1726237824" sldId="2147483732"/>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3228317107" sldId="2147483733"/>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3051503328" sldId="2147483734"/>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3655059717" sldId="2147483735"/>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2370647579" sldId="2147483736"/>
          </pc:sldLayoutMkLst>
        </pc:sldLayoutChg>
        <pc:sldLayoutChg chg="add del">
          <pc:chgData name="Josien Hofman" userId="82ef63bd805b9844" providerId="LiveId" clId="{75350518-6D76-4B5F-AAC9-4A8F9660CADA}" dt="2022-08-16T09:26:53.029" v="21" actId="26606"/>
          <pc:sldLayoutMkLst>
            <pc:docMk/>
            <pc:sldMasterMk cId="1744238836" sldId="2147483738"/>
            <pc:sldLayoutMk cId="3264376792" sldId="2147483737"/>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ata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288117-0562-4C58-8B6E-4BC4BBAFA4B7}" type="doc">
      <dgm:prSet loTypeId="urn:microsoft.com/office/officeart/2005/8/layout/pList2" loCatId="list" qsTypeId="urn:microsoft.com/office/officeart/2005/8/quickstyle/simple1" qsCatId="simple" csTypeId="urn:microsoft.com/office/officeart/2005/8/colors/accent1_2" csCatId="accent1" phldr="1"/>
      <dgm:spPr/>
    </dgm:pt>
    <dgm:pt modelId="{39404DE5-E3F3-468A-80D2-38C114F79246}">
      <dgm:prSet phldrT="[Tekst]" custT="1"/>
      <dgm:spPr/>
      <dgm:t>
        <a:bodyPr/>
        <a:lstStyle/>
        <a:p>
          <a:r>
            <a:rPr lang="nl-NL" sz="1600" dirty="0"/>
            <a:t>Deugdethiek: hoe word ik gelukkig?  Hoe bereik ik het  “goede” leven?</a:t>
          </a:r>
        </a:p>
      </dgm:t>
    </dgm:pt>
    <dgm:pt modelId="{D9631C1B-36C8-4E42-874D-56F9311AE332}" type="parTrans" cxnId="{6B29E294-25BC-4196-ADAE-99B0520E9C79}">
      <dgm:prSet/>
      <dgm:spPr/>
      <dgm:t>
        <a:bodyPr/>
        <a:lstStyle/>
        <a:p>
          <a:endParaRPr lang="nl-NL"/>
        </a:p>
      </dgm:t>
    </dgm:pt>
    <dgm:pt modelId="{9810E1BE-F8DD-4D9F-A96C-61F6027B4B1A}" type="sibTrans" cxnId="{6B29E294-25BC-4196-ADAE-99B0520E9C79}">
      <dgm:prSet/>
      <dgm:spPr/>
      <dgm:t>
        <a:bodyPr/>
        <a:lstStyle/>
        <a:p>
          <a:endParaRPr lang="nl-NL"/>
        </a:p>
      </dgm:t>
    </dgm:pt>
    <dgm:pt modelId="{B9EE2DC4-7D9C-43B2-84E5-7806BBF058D4}">
      <dgm:prSet/>
      <dgm:spPr/>
      <dgm:t>
        <a:bodyPr/>
        <a:lstStyle/>
        <a:p>
          <a:r>
            <a:rPr lang="nl-NL" dirty="0"/>
            <a:t>Plichtethiek: deontologie. Een handeling moet in lijn zijn met een in zichzelf geldende regel, zoals een waarde, norm of wet. </a:t>
          </a:r>
        </a:p>
      </dgm:t>
    </dgm:pt>
    <dgm:pt modelId="{D7775353-0356-46B9-A2E5-061F022A4600}" type="parTrans" cxnId="{0D48CA8D-D7E5-4856-8BD0-23970DA49BAB}">
      <dgm:prSet/>
      <dgm:spPr/>
      <dgm:t>
        <a:bodyPr/>
        <a:lstStyle/>
        <a:p>
          <a:endParaRPr lang="nl-NL"/>
        </a:p>
      </dgm:t>
    </dgm:pt>
    <dgm:pt modelId="{B3D42CD5-98B3-4C34-A660-94D684F4A305}" type="sibTrans" cxnId="{0D48CA8D-D7E5-4856-8BD0-23970DA49BAB}">
      <dgm:prSet/>
      <dgm:spPr/>
      <dgm:t>
        <a:bodyPr/>
        <a:lstStyle/>
        <a:p>
          <a:endParaRPr lang="nl-NL"/>
        </a:p>
      </dgm:t>
    </dgm:pt>
    <dgm:pt modelId="{BDC5F243-1D3C-4C7D-B2D4-71A1BB54639D}">
      <dgm:prSet/>
      <dgm:spPr/>
      <dgm:t>
        <a:bodyPr/>
        <a:lstStyle/>
        <a:p>
          <a:r>
            <a:rPr lang="nl-NL"/>
            <a:t>Ethiek: geheel van morele regels, kritisch nadenken over wat (moreel) goed is om te doen</a:t>
          </a:r>
          <a:endParaRPr lang="nl-NL" dirty="0"/>
        </a:p>
      </dgm:t>
    </dgm:pt>
    <dgm:pt modelId="{E7B2A7DE-C5C7-4B61-9FFC-388D9F96B862}" type="parTrans" cxnId="{64AA6F5D-7BEE-434D-8EC9-61CC011C9E56}">
      <dgm:prSet/>
      <dgm:spPr/>
      <dgm:t>
        <a:bodyPr/>
        <a:lstStyle/>
        <a:p>
          <a:endParaRPr lang="nl-NL"/>
        </a:p>
      </dgm:t>
    </dgm:pt>
    <dgm:pt modelId="{21E5FE72-456B-4B0B-B699-F239D7D74D78}" type="sibTrans" cxnId="{64AA6F5D-7BEE-434D-8EC9-61CC011C9E56}">
      <dgm:prSet/>
      <dgm:spPr/>
      <dgm:t>
        <a:bodyPr/>
        <a:lstStyle/>
        <a:p>
          <a:endParaRPr lang="nl-NL"/>
        </a:p>
      </dgm:t>
    </dgm:pt>
    <dgm:pt modelId="{00306209-73C1-482F-B664-14371973A304}" type="pres">
      <dgm:prSet presAssocID="{62288117-0562-4C58-8B6E-4BC4BBAFA4B7}" presName="Name0" presStyleCnt="0">
        <dgm:presLayoutVars>
          <dgm:dir/>
          <dgm:resizeHandles val="exact"/>
        </dgm:presLayoutVars>
      </dgm:prSet>
      <dgm:spPr/>
    </dgm:pt>
    <dgm:pt modelId="{A4FF52CB-6C75-4085-A349-69F276D3E48F}" type="pres">
      <dgm:prSet presAssocID="{62288117-0562-4C58-8B6E-4BC4BBAFA4B7}" presName="bkgdShp" presStyleLbl="alignAccFollowNode1" presStyleIdx="0" presStyleCnt="1"/>
      <dgm:spPr/>
    </dgm:pt>
    <dgm:pt modelId="{83513FFC-590E-4607-9D08-B6776255827A}" type="pres">
      <dgm:prSet presAssocID="{62288117-0562-4C58-8B6E-4BC4BBAFA4B7}" presName="linComp" presStyleCnt="0"/>
      <dgm:spPr/>
    </dgm:pt>
    <dgm:pt modelId="{CD661BF7-B250-42C8-B2EB-45A8A220ABBE}" type="pres">
      <dgm:prSet presAssocID="{BDC5F243-1D3C-4C7D-B2D4-71A1BB54639D}" presName="compNode" presStyleCnt="0"/>
      <dgm:spPr/>
    </dgm:pt>
    <dgm:pt modelId="{463D63E1-586C-45C9-A81C-AD6CB3377209}" type="pres">
      <dgm:prSet presAssocID="{BDC5F243-1D3C-4C7D-B2D4-71A1BB54639D}" presName="node" presStyleLbl="node1" presStyleIdx="0" presStyleCnt="3">
        <dgm:presLayoutVars>
          <dgm:bulletEnabled val="1"/>
        </dgm:presLayoutVars>
      </dgm:prSet>
      <dgm:spPr/>
    </dgm:pt>
    <dgm:pt modelId="{507DDA65-8FEF-4570-80EA-1F766AB2A347}" type="pres">
      <dgm:prSet presAssocID="{BDC5F243-1D3C-4C7D-B2D4-71A1BB54639D}" presName="invisiNode" presStyleLbl="node1" presStyleIdx="0" presStyleCnt="3"/>
      <dgm:spPr/>
    </dgm:pt>
    <dgm:pt modelId="{0555E403-03A2-415B-86EC-24E593579FE3}" type="pres">
      <dgm:prSet presAssocID="{BDC5F243-1D3C-4C7D-B2D4-71A1BB54639D}" presName="imagNode" presStyleLbl="fgImgPlace1" presStyleIdx="0" presStyleCnt="3"/>
      <dgm:spPr>
        <a:blipFill rotWithShape="1">
          <a:blip xmlns:r="http://schemas.openxmlformats.org/officeDocument/2006/relationships" r:embed="rId1"/>
          <a:srcRect/>
          <a:stretch>
            <a:fillRect/>
          </a:stretch>
        </a:blipFill>
      </dgm:spPr>
    </dgm:pt>
    <dgm:pt modelId="{A188E2F6-57AA-4377-A5E6-2C5FEEF461EC}" type="pres">
      <dgm:prSet presAssocID="{21E5FE72-456B-4B0B-B699-F239D7D74D78}" presName="sibTrans" presStyleLbl="sibTrans2D1" presStyleIdx="0" presStyleCnt="0"/>
      <dgm:spPr/>
    </dgm:pt>
    <dgm:pt modelId="{601177B4-E5E5-44CE-BAE4-1B782A29F31B}" type="pres">
      <dgm:prSet presAssocID="{39404DE5-E3F3-468A-80D2-38C114F79246}" presName="compNode" presStyleCnt="0"/>
      <dgm:spPr/>
    </dgm:pt>
    <dgm:pt modelId="{87A0B6DC-3E34-4391-91D2-C615DBB714F2}" type="pres">
      <dgm:prSet presAssocID="{39404DE5-E3F3-468A-80D2-38C114F79246}" presName="node" presStyleLbl="node1" presStyleIdx="1" presStyleCnt="3">
        <dgm:presLayoutVars>
          <dgm:bulletEnabled val="1"/>
        </dgm:presLayoutVars>
      </dgm:prSet>
      <dgm:spPr/>
    </dgm:pt>
    <dgm:pt modelId="{0E227660-B205-4C46-B943-6DE8C3EE1D5A}" type="pres">
      <dgm:prSet presAssocID="{39404DE5-E3F3-468A-80D2-38C114F79246}" presName="invisiNode" presStyleLbl="node1" presStyleIdx="1" presStyleCnt="3"/>
      <dgm:spPr/>
    </dgm:pt>
    <dgm:pt modelId="{F2A59187-3BA8-4D29-A008-14A117763B1B}" type="pres">
      <dgm:prSet presAssocID="{39404DE5-E3F3-468A-80D2-38C114F79246}" presName="imagNode" presStyleLbl="fgImgPlace1" presStyleIdx="1" presStyleCnt="3"/>
      <dgm:spPr>
        <a:blipFill rotWithShape="1">
          <a:blip xmlns:r="http://schemas.openxmlformats.org/officeDocument/2006/relationships" r:embed="rId2"/>
          <a:srcRect/>
          <a:stretch>
            <a:fillRect t="-39000" b="-39000"/>
          </a:stretch>
        </a:blipFill>
      </dgm:spPr>
    </dgm:pt>
    <dgm:pt modelId="{26335368-6EAD-476D-9544-20F556955E75}" type="pres">
      <dgm:prSet presAssocID="{9810E1BE-F8DD-4D9F-A96C-61F6027B4B1A}" presName="sibTrans" presStyleLbl="sibTrans2D1" presStyleIdx="0" presStyleCnt="0"/>
      <dgm:spPr/>
    </dgm:pt>
    <dgm:pt modelId="{30B54106-3B96-4052-B2D3-BCBCB7513778}" type="pres">
      <dgm:prSet presAssocID="{B9EE2DC4-7D9C-43B2-84E5-7806BBF058D4}" presName="compNode" presStyleCnt="0"/>
      <dgm:spPr/>
    </dgm:pt>
    <dgm:pt modelId="{3EEF9413-A295-4EF1-B2E2-F970FA185306}" type="pres">
      <dgm:prSet presAssocID="{B9EE2DC4-7D9C-43B2-84E5-7806BBF058D4}" presName="node" presStyleLbl="node1" presStyleIdx="2" presStyleCnt="3">
        <dgm:presLayoutVars>
          <dgm:bulletEnabled val="1"/>
        </dgm:presLayoutVars>
      </dgm:prSet>
      <dgm:spPr/>
    </dgm:pt>
    <dgm:pt modelId="{D1AE7AEB-2EDC-449E-8999-32CBED3055BB}" type="pres">
      <dgm:prSet presAssocID="{B9EE2DC4-7D9C-43B2-84E5-7806BBF058D4}" presName="invisiNode" presStyleLbl="node1" presStyleIdx="2" presStyleCnt="3"/>
      <dgm:spPr/>
    </dgm:pt>
    <dgm:pt modelId="{295FD9A8-048A-4019-95B4-BBB9CED79B23}" type="pres">
      <dgm:prSet presAssocID="{B9EE2DC4-7D9C-43B2-84E5-7806BBF058D4}" presName="imagNode" presStyleLbl="fgImgPlace1" presStyleIdx="2" presStyleCnt="3"/>
      <dgm:spPr>
        <a:blipFill rotWithShape="1">
          <a:blip xmlns:r="http://schemas.openxmlformats.org/officeDocument/2006/relationships" r:embed="rId3"/>
          <a:srcRect/>
          <a:stretch>
            <a:fillRect/>
          </a:stretch>
        </a:blipFill>
      </dgm:spPr>
    </dgm:pt>
  </dgm:ptLst>
  <dgm:cxnLst>
    <dgm:cxn modelId="{E9CEAF5C-D526-4830-ACF7-0432C4D7D6C9}" type="presOf" srcId="{B9EE2DC4-7D9C-43B2-84E5-7806BBF058D4}" destId="{3EEF9413-A295-4EF1-B2E2-F970FA185306}" srcOrd="0" destOrd="0" presId="urn:microsoft.com/office/officeart/2005/8/layout/pList2"/>
    <dgm:cxn modelId="{64AA6F5D-7BEE-434D-8EC9-61CC011C9E56}" srcId="{62288117-0562-4C58-8B6E-4BC4BBAFA4B7}" destId="{BDC5F243-1D3C-4C7D-B2D4-71A1BB54639D}" srcOrd="0" destOrd="0" parTransId="{E7B2A7DE-C5C7-4B61-9FFC-388D9F96B862}" sibTransId="{21E5FE72-456B-4B0B-B699-F239D7D74D78}"/>
    <dgm:cxn modelId="{8892DD74-9A9D-413B-9DFB-8A29BB174C4E}" type="presOf" srcId="{62288117-0562-4C58-8B6E-4BC4BBAFA4B7}" destId="{00306209-73C1-482F-B664-14371973A304}" srcOrd="0" destOrd="0" presId="urn:microsoft.com/office/officeart/2005/8/layout/pList2"/>
    <dgm:cxn modelId="{9C96DD88-F330-4AA2-9D37-D233B4903645}" type="presOf" srcId="{9810E1BE-F8DD-4D9F-A96C-61F6027B4B1A}" destId="{26335368-6EAD-476D-9544-20F556955E75}" srcOrd="0" destOrd="0" presId="urn:microsoft.com/office/officeart/2005/8/layout/pList2"/>
    <dgm:cxn modelId="{0D48CA8D-D7E5-4856-8BD0-23970DA49BAB}" srcId="{62288117-0562-4C58-8B6E-4BC4BBAFA4B7}" destId="{B9EE2DC4-7D9C-43B2-84E5-7806BBF058D4}" srcOrd="2" destOrd="0" parTransId="{D7775353-0356-46B9-A2E5-061F022A4600}" sibTransId="{B3D42CD5-98B3-4C34-A660-94D684F4A305}"/>
    <dgm:cxn modelId="{6B29E294-25BC-4196-ADAE-99B0520E9C79}" srcId="{62288117-0562-4C58-8B6E-4BC4BBAFA4B7}" destId="{39404DE5-E3F3-468A-80D2-38C114F79246}" srcOrd="1" destOrd="0" parTransId="{D9631C1B-36C8-4E42-874D-56F9311AE332}" sibTransId="{9810E1BE-F8DD-4D9F-A96C-61F6027B4B1A}"/>
    <dgm:cxn modelId="{74D992D5-7E15-4AF5-A38E-3E5E09D06A0D}" type="presOf" srcId="{39404DE5-E3F3-468A-80D2-38C114F79246}" destId="{87A0B6DC-3E34-4391-91D2-C615DBB714F2}" srcOrd="0" destOrd="0" presId="urn:microsoft.com/office/officeart/2005/8/layout/pList2"/>
    <dgm:cxn modelId="{21C368D8-03AF-4A97-BEE2-4D9B7A895217}" type="presOf" srcId="{BDC5F243-1D3C-4C7D-B2D4-71A1BB54639D}" destId="{463D63E1-586C-45C9-A81C-AD6CB3377209}" srcOrd="0" destOrd="0" presId="urn:microsoft.com/office/officeart/2005/8/layout/pList2"/>
    <dgm:cxn modelId="{1399C3E4-5BCC-419F-BA26-B37B3B3AF9D3}" type="presOf" srcId="{21E5FE72-456B-4B0B-B699-F239D7D74D78}" destId="{A188E2F6-57AA-4377-A5E6-2C5FEEF461EC}" srcOrd="0" destOrd="0" presId="urn:microsoft.com/office/officeart/2005/8/layout/pList2"/>
    <dgm:cxn modelId="{F3D453DE-CD93-4DBE-80EA-1B0AADC15639}" type="presParOf" srcId="{00306209-73C1-482F-B664-14371973A304}" destId="{A4FF52CB-6C75-4085-A349-69F276D3E48F}" srcOrd="0" destOrd="0" presId="urn:microsoft.com/office/officeart/2005/8/layout/pList2"/>
    <dgm:cxn modelId="{389E2521-D1BF-4198-9B31-08033AD99F1F}" type="presParOf" srcId="{00306209-73C1-482F-B664-14371973A304}" destId="{83513FFC-590E-4607-9D08-B6776255827A}" srcOrd="1" destOrd="0" presId="urn:microsoft.com/office/officeart/2005/8/layout/pList2"/>
    <dgm:cxn modelId="{3EEBF6CF-603A-41D9-94C4-8EB03BA0188C}" type="presParOf" srcId="{83513FFC-590E-4607-9D08-B6776255827A}" destId="{CD661BF7-B250-42C8-B2EB-45A8A220ABBE}" srcOrd="0" destOrd="0" presId="urn:microsoft.com/office/officeart/2005/8/layout/pList2"/>
    <dgm:cxn modelId="{86571479-B225-41CC-BEB2-821FC8F91609}" type="presParOf" srcId="{CD661BF7-B250-42C8-B2EB-45A8A220ABBE}" destId="{463D63E1-586C-45C9-A81C-AD6CB3377209}" srcOrd="0" destOrd="0" presId="urn:microsoft.com/office/officeart/2005/8/layout/pList2"/>
    <dgm:cxn modelId="{E916C880-5E0F-473A-8B58-6A81E4FE4D4B}" type="presParOf" srcId="{CD661BF7-B250-42C8-B2EB-45A8A220ABBE}" destId="{507DDA65-8FEF-4570-80EA-1F766AB2A347}" srcOrd="1" destOrd="0" presId="urn:microsoft.com/office/officeart/2005/8/layout/pList2"/>
    <dgm:cxn modelId="{7EA45956-1011-4F35-A998-BC6C9FB38589}" type="presParOf" srcId="{CD661BF7-B250-42C8-B2EB-45A8A220ABBE}" destId="{0555E403-03A2-415B-86EC-24E593579FE3}" srcOrd="2" destOrd="0" presId="urn:microsoft.com/office/officeart/2005/8/layout/pList2"/>
    <dgm:cxn modelId="{AE8A80C9-B597-4FC2-A543-55B8F8AF540A}" type="presParOf" srcId="{83513FFC-590E-4607-9D08-B6776255827A}" destId="{A188E2F6-57AA-4377-A5E6-2C5FEEF461EC}" srcOrd="1" destOrd="0" presId="urn:microsoft.com/office/officeart/2005/8/layout/pList2"/>
    <dgm:cxn modelId="{9CE68F04-605D-4970-87BB-670CBDA4ABF5}" type="presParOf" srcId="{83513FFC-590E-4607-9D08-B6776255827A}" destId="{601177B4-E5E5-44CE-BAE4-1B782A29F31B}" srcOrd="2" destOrd="0" presId="urn:microsoft.com/office/officeart/2005/8/layout/pList2"/>
    <dgm:cxn modelId="{16AF4959-2AFF-45E0-9590-193E8014FBC9}" type="presParOf" srcId="{601177B4-E5E5-44CE-BAE4-1B782A29F31B}" destId="{87A0B6DC-3E34-4391-91D2-C615DBB714F2}" srcOrd="0" destOrd="0" presId="urn:microsoft.com/office/officeart/2005/8/layout/pList2"/>
    <dgm:cxn modelId="{B6B52C0D-2F2C-46A9-9DD0-0F900559388E}" type="presParOf" srcId="{601177B4-E5E5-44CE-BAE4-1B782A29F31B}" destId="{0E227660-B205-4C46-B943-6DE8C3EE1D5A}" srcOrd="1" destOrd="0" presId="urn:microsoft.com/office/officeart/2005/8/layout/pList2"/>
    <dgm:cxn modelId="{44E4E1EA-CA2F-4381-A329-4ADDC92128A5}" type="presParOf" srcId="{601177B4-E5E5-44CE-BAE4-1B782A29F31B}" destId="{F2A59187-3BA8-4D29-A008-14A117763B1B}" srcOrd="2" destOrd="0" presId="urn:microsoft.com/office/officeart/2005/8/layout/pList2"/>
    <dgm:cxn modelId="{96EBE97D-3DE7-4A5D-92BE-1A26817E42D2}" type="presParOf" srcId="{83513FFC-590E-4607-9D08-B6776255827A}" destId="{26335368-6EAD-476D-9544-20F556955E75}" srcOrd="3" destOrd="0" presId="urn:microsoft.com/office/officeart/2005/8/layout/pList2"/>
    <dgm:cxn modelId="{CDC93E50-25AF-4E6B-A7C2-2F104F0421C1}" type="presParOf" srcId="{83513FFC-590E-4607-9D08-B6776255827A}" destId="{30B54106-3B96-4052-B2D3-BCBCB7513778}" srcOrd="4" destOrd="0" presId="urn:microsoft.com/office/officeart/2005/8/layout/pList2"/>
    <dgm:cxn modelId="{D4F1777B-C524-4EB6-A22B-502A3BA85DC9}" type="presParOf" srcId="{30B54106-3B96-4052-B2D3-BCBCB7513778}" destId="{3EEF9413-A295-4EF1-B2E2-F970FA185306}" srcOrd="0" destOrd="0" presId="urn:microsoft.com/office/officeart/2005/8/layout/pList2"/>
    <dgm:cxn modelId="{3626B01E-74FF-4240-9EC7-8616636BCDC8}" type="presParOf" srcId="{30B54106-3B96-4052-B2D3-BCBCB7513778}" destId="{D1AE7AEB-2EDC-449E-8999-32CBED3055BB}" srcOrd="1" destOrd="0" presId="urn:microsoft.com/office/officeart/2005/8/layout/pList2"/>
    <dgm:cxn modelId="{F9324D8A-997B-4BE8-9C83-2A5FFD1453B9}" type="presParOf" srcId="{30B54106-3B96-4052-B2D3-BCBCB7513778}" destId="{295FD9A8-048A-4019-95B4-BBB9CED79B23}"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D6E35D-EE70-403C-9AA6-B0D16B7BD787}"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835E4BFF-AEB4-44C5-BA93-1615B905593C}">
      <dgm:prSet custT="1"/>
      <dgm:spPr/>
      <dgm:t>
        <a:bodyPr/>
        <a:lstStyle/>
        <a:p>
          <a:r>
            <a:rPr lang="nl-NL" sz="1600" dirty="0"/>
            <a:t>Bij utilisme is men gericht op het nut.</a:t>
          </a:r>
          <a:endParaRPr lang="en-US" sz="1600" dirty="0"/>
        </a:p>
      </dgm:t>
    </dgm:pt>
    <dgm:pt modelId="{ADD6EF74-BAFA-4C02-89B1-631CFB356CB9}" type="parTrans" cxnId="{E238BAD0-D590-496D-9792-F1E3949BC8E7}">
      <dgm:prSet/>
      <dgm:spPr/>
      <dgm:t>
        <a:bodyPr/>
        <a:lstStyle/>
        <a:p>
          <a:endParaRPr lang="en-US" sz="1600"/>
        </a:p>
      </dgm:t>
    </dgm:pt>
    <dgm:pt modelId="{EF89BA48-7AFB-4EBF-95CA-0A93A2231006}" type="sibTrans" cxnId="{E238BAD0-D590-496D-9792-F1E3949BC8E7}">
      <dgm:prSet/>
      <dgm:spPr/>
      <dgm:t>
        <a:bodyPr/>
        <a:lstStyle/>
        <a:p>
          <a:endParaRPr lang="en-US"/>
        </a:p>
      </dgm:t>
    </dgm:pt>
    <dgm:pt modelId="{4A11004C-8F9B-4C4B-B02C-40DC4421F72F}">
      <dgm:prSet custT="1"/>
      <dgm:spPr/>
      <dgm:t>
        <a:bodyPr/>
        <a:lstStyle/>
        <a:p>
          <a:r>
            <a:rPr lang="nl-NL" sz="1600" dirty="0"/>
            <a:t>Jeremy Bentham omschrijft het zo: een morele handeling moet zoveel mogelijk geluk voor zoveel mogelijk mensen opbrengen</a:t>
          </a:r>
          <a:endParaRPr lang="en-US" sz="1600" dirty="0"/>
        </a:p>
      </dgm:t>
    </dgm:pt>
    <dgm:pt modelId="{E7081AEA-CA3C-498B-8191-AE4C161B9E11}" type="parTrans" cxnId="{D12D6BAF-9595-4808-A142-9ED4C4063E21}">
      <dgm:prSet/>
      <dgm:spPr/>
      <dgm:t>
        <a:bodyPr/>
        <a:lstStyle/>
        <a:p>
          <a:endParaRPr lang="en-US" sz="1600"/>
        </a:p>
      </dgm:t>
    </dgm:pt>
    <dgm:pt modelId="{391FAC9D-699F-4FAE-949E-3A0C5F9D20E8}" type="sibTrans" cxnId="{D12D6BAF-9595-4808-A142-9ED4C4063E21}">
      <dgm:prSet/>
      <dgm:spPr/>
      <dgm:t>
        <a:bodyPr/>
        <a:lstStyle/>
        <a:p>
          <a:endParaRPr lang="en-US"/>
        </a:p>
      </dgm:t>
    </dgm:pt>
    <dgm:pt modelId="{AD18562F-9484-4953-96C7-837C78239E0C}">
      <dgm:prSet custT="1"/>
      <dgm:spPr/>
      <dgm:t>
        <a:bodyPr/>
        <a:lstStyle/>
        <a:p>
          <a:r>
            <a:rPr lang="nl-NL" sz="1600" dirty="0"/>
            <a:t>Bij het utilisme worden handelingen beoordeelt naar de gevolgen ervan</a:t>
          </a:r>
          <a:endParaRPr lang="en-US" sz="1600" dirty="0"/>
        </a:p>
      </dgm:t>
    </dgm:pt>
    <dgm:pt modelId="{B6CF21B1-A631-496F-B4AF-3BEFD3528E7D}" type="parTrans" cxnId="{CFBFD2A7-AFA8-486C-A613-308E25042C8A}">
      <dgm:prSet/>
      <dgm:spPr/>
      <dgm:t>
        <a:bodyPr/>
        <a:lstStyle/>
        <a:p>
          <a:endParaRPr lang="en-US" sz="1600"/>
        </a:p>
      </dgm:t>
    </dgm:pt>
    <dgm:pt modelId="{EB6E2D4A-1FA6-4281-9D6B-C660BB5DEF1B}" type="sibTrans" cxnId="{CFBFD2A7-AFA8-486C-A613-308E25042C8A}">
      <dgm:prSet/>
      <dgm:spPr/>
      <dgm:t>
        <a:bodyPr/>
        <a:lstStyle/>
        <a:p>
          <a:endParaRPr lang="en-US"/>
        </a:p>
      </dgm:t>
    </dgm:pt>
    <dgm:pt modelId="{B8EEC71C-365B-4470-BCB5-B9EEBDC38308}" type="pres">
      <dgm:prSet presAssocID="{F9D6E35D-EE70-403C-9AA6-B0D16B7BD787}" presName="root" presStyleCnt="0">
        <dgm:presLayoutVars>
          <dgm:dir/>
          <dgm:resizeHandles val="exact"/>
        </dgm:presLayoutVars>
      </dgm:prSet>
      <dgm:spPr/>
    </dgm:pt>
    <dgm:pt modelId="{C349F7B8-8723-4266-A525-62DA8500B56E}" type="pres">
      <dgm:prSet presAssocID="{835E4BFF-AEB4-44C5-BA93-1615B905593C}" presName="compNode" presStyleCnt="0"/>
      <dgm:spPr/>
    </dgm:pt>
    <dgm:pt modelId="{16AD52D4-7E83-4562-96EE-9EB94E36EDA3}" type="pres">
      <dgm:prSet presAssocID="{835E4BFF-AEB4-44C5-BA93-1615B905593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os"/>
        </a:ext>
      </dgm:extLst>
    </dgm:pt>
    <dgm:pt modelId="{07AFA688-97E1-42EF-85B7-8AC4668A58EF}" type="pres">
      <dgm:prSet presAssocID="{835E4BFF-AEB4-44C5-BA93-1615B905593C}" presName="spaceRect" presStyleCnt="0"/>
      <dgm:spPr/>
    </dgm:pt>
    <dgm:pt modelId="{E0D9DAC9-A196-4188-977E-0DF7DC20761D}" type="pres">
      <dgm:prSet presAssocID="{835E4BFF-AEB4-44C5-BA93-1615B905593C}" presName="textRect" presStyleLbl="revTx" presStyleIdx="0" presStyleCnt="3">
        <dgm:presLayoutVars>
          <dgm:chMax val="1"/>
          <dgm:chPref val="1"/>
        </dgm:presLayoutVars>
      </dgm:prSet>
      <dgm:spPr/>
    </dgm:pt>
    <dgm:pt modelId="{FF6F072B-A84B-419A-B682-B45393AF8FA7}" type="pres">
      <dgm:prSet presAssocID="{EF89BA48-7AFB-4EBF-95CA-0A93A2231006}" presName="sibTrans" presStyleCnt="0"/>
      <dgm:spPr/>
    </dgm:pt>
    <dgm:pt modelId="{34435B08-1C4D-4E6F-966C-9FC3844B96A3}" type="pres">
      <dgm:prSet presAssocID="{4A11004C-8F9B-4C4B-B02C-40DC4421F72F}" presName="compNode" presStyleCnt="0"/>
      <dgm:spPr/>
    </dgm:pt>
    <dgm:pt modelId="{287425AA-A81B-4FDD-975E-CF58FE52D86A}" type="pres">
      <dgm:prSet presAssocID="{4A11004C-8F9B-4C4B-B02C-40DC4421F7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ragen"/>
        </a:ext>
      </dgm:extLst>
    </dgm:pt>
    <dgm:pt modelId="{C9DAA64D-8D49-47A2-A9C3-3AADB72B1085}" type="pres">
      <dgm:prSet presAssocID="{4A11004C-8F9B-4C4B-B02C-40DC4421F72F}" presName="spaceRect" presStyleCnt="0"/>
      <dgm:spPr/>
    </dgm:pt>
    <dgm:pt modelId="{A2C5246F-19D3-484B-B0AE-F65C6F74664A}" type="pres">
      <dgm:prSet presAssocID="{4A11004C-8F9B-4C4B-B02C-40DC4421F72F}" presName="textRect" presStyleLbl="revTx" presStyleIdx="1" presStyleCnt="3">
        <dgm:presLayoutVars>
          <dgm:chMax val="1"/>
          <dgm:chPref val="1"/>
        </dgm:presLayoutVars>
      </dgm:prSet>
      <dgm:spPr/>
    </dgm:pt>
    <dgm:pt modelId="{725B14DA-ABDC-4877-A81E-CE159268984A}" type="pres">
      <dgm:prSet presAssocID="{391FAC9D-699F-4FAE-949E-3A0C5F9D20E8}" presName="sibTrans" presStyleCnt="0"/>
      <dgm:spPr/>
    </dgm:pt>
    <dgm:pt modelId="{699D4C19-E611-48D8-B93E-F80FD30E96F6}" type="pres">
      <dgm:prSet presAssocID="{AD18562F-9484-4953-96C7-837C78239E0C}" presName="compNode" presStyleCnt="0"/>
      <dgm:spPr/>
    </dgm:pt>
    <dgm:pt modelId="{F33F8A08-E6EF-4EE4-A67C-3F8478AA62AE}" type="pres">
      <dgm:prSet presAssocID="{AD18562F-9484-4953-96C7-837C78239E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B104AC88-F6F1-4F39-8529-0CBAC3A23204}" type="pres">
      <dgm:prSet presAssocID="{AD18562F-9484-4953-96C7-837C78239E0C}" presName="spaceRect" presStyleCnt="0"/>
      <dgm:spPr/>
    </dgm:pt>
    <dgm:pt modelId="{FB3DC33A-E50C-4BF5-B30F-8BCE4E1B1D7E}" type="pres">
      <dgm:prSet presAssocID="{AD18562F-9484-4953-96C7-837C78239E0C}" presName="textRect" presStyleLbl="revTx" presStyleIdx="2" presStyleCnt="3">
        <dgm:presLayoutVars>
          <dgm:chMax val="1"/>
          <dgm:chPref val="1"/>
        </dgm:presLayoutVars>
      </dgm:prSet>
      <dgm:spPr/>
    </dgm:pt>
  </dgm:ptLst>
  <dgm:cxnLst>
    <dgm:cxn modelId="{1D031D05-DCB1-488B-93BD-CB3B26EDBCA9}" type="presOf" srcId="{4A11004C-8F9B-4C4B-B02C-40DC4421F72F}" destId="{A2C5246F-19D3-484B-B0AE-F65C6F74664A}" srcOrd="0" destOrd="0" presId="urn:microsoft.com/office/officeart/2018/2/layout/IconLabelList"/>
    <dgm:cxn modelId="{CBB1CF79-ED8D-426D-8662-E08F473F76EF}" type="presOf" srcId="{F9D6E35D-EE70-403C-9AA6-B0D16B7BD787}" destId="{B8EEC71C-365B-4470-BCB5-B9EEBDC38308}" srcOrd="0" destOrd="0" presId="urn:microsoft.com/office/officeart/2018/2/layout/IconLabelList"/>
    <dgm:cxn modelId="{D49FA65A-1B03-4B7E-999C-9F38CC89493F}" type="presOf" srcId="{835E4BFF-AEB4-44C5-BA93-1615B905593C}" destId="{E0D9DAC9-A196-4188-977E-0DF7DC20761D}" srcOrd="0" destOrd="0" presId="urn:microsoft.com/office/officeart/2018/2/layout/IconLabelList"/>
    <dgm:cxn modelId="{CFBFD2A7-AFA8-486C-A613-308E25042C8A}" srcId="{F9D6E35D-EE70-403C-9AA6-B0D16B7BD787}" destId="{AD18562F-9484-4953-96C7-837C78239E0C}" srcOrd="2" destOrd="0" parTransId="{B6CF21B1-A631-496F-B4AF-3BEFD3528E7D}" sibTransId="{EB6E2D4A-1FA6-4281-9D6B-C660BB5DEF1B}"/>
    <dgm:cxn modelId="{5288E2AE-2602-4634-B0D2-299B6EC1166A}" type="presOf" srcId="{AD18562F-9484-4953-96C7-837C78239E0C}" destId="{FB3DC33A-E50C-4BF5-B30F-8BCE4E1B1D7E}" srcOrd="0" destOrd="0" presId="urn:microsoft.com/office/officeart/2018/2/layout/IconLabelList"/>
    <dgm:cxn modelId="{D12D6BAF-9595-4808-A142-9ED4C4063E21}" srcId="{F9D6E35D-EE70-403C-9AA6-B0D16B7BD787}" destId="{4A11004C-8F9B-4C4B-B02C-40DC4421F72F}" srcOrd="1" destOrd="0" parTransId="{E7081AEA-CA3C-498B-8191-AE4C161B9E11}" sibTransId="{391FAC9D-699F-4FAE-949E-3A0C5F9D20E8}"/>
    <dgm:cxn modelId="{E238BAD0-D590-496D-9792-F1E3949BC8E7}" srcId="{F9D6E35D-EE70-403C-9AA6-B0D16B7BD787}" destId="{835E4BFF-AEB4-44C5-BA93-1615B905593C}" srcOrd="0" destOrd="0" parTransId="{ADD6EF74-BAFA-4C02-89B1-631CFB356CB9}" sibTransId="{EF89BA48-7AFB-4EBF-95CA-0A93A2231006}"/>
    <dgm:cxn modelId="{77436348-E865-42BF-B90A-C67F58C305E8}" type="presParOf" srcId="{B8EEC71C-365B-4470-BCB5-B9EEBDC38308}" destId="{C349F7B8-8723-4266-A525-62DA8500B56E}" srcOrd="0" destOrd="0" presId="urn:microsoft.com/office/officeart/2018/2/layout/IconLabelList"/>
    <dgm:cxn modelId="{3E07FF81-299A-454C-8647-F23B9F9FCB47}" type="presParOf" srcId="{C349F7B8-8723-4266-A525-62DA8500B56E}" destId="{16AD52D4-7E83-4562-96EE-9EB94E36EDA3}" srcOrd="0" destOrd="0" presId="urn:microsoft.com/office/officeart/2018/2/layout/IconLabelList"/>
    <dgm:cxn modelId="{E869850E-CCF8-4104-838C-151CEE5CFED1}" type="presParOf" srcId="{C349F7B8-8723-4266-A525-62DA8500B56E}" destId="{07AFA688-97E1-42EF-85B7-8AC4668A58EF}" srcOrd="1" destOrd="0" presId="urn:microsoft.com/office/officeart/2018/2/layout/IconLabelList"/>
    <dgm:cxn modelId="{112F6EE3-3A58-4BBE-8886-D3ACA96DE6B5}" type="presParOf" srcId="{C349F7B8-8723-4266-A525-62DA8500B56E}" destId="{E0D9DAC9-A196-4188-977E-0DF7DC20761D}" srcOrd="2" destOrd="0" presId="urn:microsoft.com/office/officeart/2018/2/layout/IconLabelList"/>
    <dgm:cxn modelId="{C488DA2D-AF95-4F4C-B566-8B43D9FA9D27}" type="presParOf" srcId="{B8EEC71C-365B-4470-BCB5-B9EEBDC38308}" destId="{FF6F072B-A84B-419A-B682-B45393AF8FA7}" srcOrd="1" destOrd="0" presId="urn:microsoft.com/office/officeart/2018/2/layout/IconLabelList"/>
    <dgm:cxn modelId="{60900BE0-8B4D-4587-A79F-177C7525CC03}" type="presParOf" srcId="{B8EEC71C-365B-4470-BCB5-B9EEBDC38308}" destId="{34435B08-1C4D-4E6F-966C-9FC3844B96A3}" srcOrd="2" destOrd="0" presId="urn:microsoft.com/office/officeart/2018/2/layout/IconLabelList"/>
    <dgm:cxn modelId="{C4E21C26-CDD7-47D8-9EDC-2ECF913E327E}" type="presParOf" srcId="{34435B08-1C4D-4E6F-966C-9FC3844B96A3}" destId="{287425AA-A81B-4FDD-975E-CF58FE52D86A}" srcOrd="0" destOrd="0" presId="urn:microsoft.com/office/officeart/2018/2/layout/IconLabelList"/>
    <dgm:cxn modelId="{C0F32FCD-3D5F-4E7B-9BA0-BF3D34789398}" type="presParOf" srcId="{34435B08-1C4D-4E6F-966C-9FC3844B96A3}" destId="{C9DAA64D-8D49-47A2-A9C3-3AADB72B1085}" srcOrd="1" destOrd="0" presId="urn:microsoft.com/office/officeart/2018/2/layout/IconLabelList"/>
    <dgm:cxn modelId="{1BFA90F4-E710-4102-90F3-A00FAE769106}" type="presParOf" srcId="{34435B08-1C4D-4E6F-966C-9FC3844B96A3}" destId="{A2C5246F-19D3-484B-B0AE-F65C6F74664A}" srcOrd="2" destOrd="0" presId="urn:microsoft.com/office/officeart/2018/2/layout/IconLabelList"/>
    <dgm:cxn modelId="{62459202-4F6D-4A67-8C5C-F558C681118E}" type="presParOf" srcId="{B8EEC71C-365B-4470-BCB5-B9EEBDC38308}" destId="{725B14DA-ABDC-4877-A81E-CE159268984A}" srcOrd="3" destOrd="0" presId="urn:microsoft.com/office/officeart/2018/2/layout/IconLabelList"/>
    <dgm:cxn modelId="{6B827BF8-3190-4E53-ACD8-06457360010C}" type="presParOf" srcId="{B8EEC71C-365B-4470-BCB5-B9EEBDC38308}" destId="{699D4C19-E611-48D8-B93E-F80FD30E96F6}" srcOrd="4" destOrd="0" presId="urn:microsoft.com/office/officeart/2018/2/layout/IconLabelList"/>
    <dgm:cxn modelId="{31AD5E86-3071-41A4-AD41-5396E8D19BD9}" type="presParOf" srcId="{699D4C19-E611-48D8-B93E-F80FD30E96F6}" destId="{F33F8A08-E6EF-4EE4-A67C-3F8478AA62AE}" srcOrd="0" destOrd="0" presId="urn:microsoft.com/office/officeart/2018/2/layout/IconLabelList"/>
    <dgm:cxn modelId="{0B27E95D-9C80-42C0-9B92-BE1F1FB31083}" type="presParOf" srcId="{699D4C19-E611-48D8-B93E-F80FD30E96F6}" destId="{B104AC88-F6F1-4F39-8529-0CBAC3A23204}" srcOrd="1" destOrd="0" presId="urn:microsoft.com/office/officeart/2018/2/layout/IconLabelList"/>
    <dgm:cxn modelId="{3E7AB98C-0A34-4910-8B5E-E08FBD6A3627}" type="presParOf" srcId="{699D4C19-E611-48D8-B93E-F80FD30E96F6}" destId="{FB3DC33A-E50C-4BF5-B30F-8BCE4E1B1D7E}"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FF52EE-1FE6-40F8-9DF6-046910C58A3E}" type="doc">
      <dgm:prSet loTypeId="urn:microsoft.com/office/officeart/2005/8/layout/vList3" loCatId="list" qsTypeId="urn:microsoft.com/office/officeart/2005/8/quickstyle/simple1" qsCatId="simple" csTypeId="urn:microsoft.com/office/officeart/2005/8/colors/accent1_2" csCatId="accent1" phldr="1"/>
      <dgm:spPr/>
    </dgm:pt>
    <dgm:pt modelId="{89366B39-7D1D-4C44-954F-4AD4E7F3E9E5}">
      <dgm:prSet phldrT="[Tekst]" custT="1"/>
      <dgm:spPr/>
      <dgm:t>
        <a:bodyPr/>
        <a:lstStyle/>
        <a:p>
          <a:r>
            <a:rPr lang="nl-NL" sz="1600" dirty="0"/>
            <a:t>Bentham: het geluk van een groep mensen kan worden vastgesteld door een som te maken van plezier minus pijn. Voor deze berekening keek Bentham naar de duur en intensiteit van het geluk of de pijn</a:t>
          </a:r>
        </a:p>
      </dgm:t>
    </dgm:pt>
    <dgm:pt modelId="{60FDB2AA-6F98-4F6B-B15B-AC5C199E42B1}" type="parTrans" cxnId="{70B71C74-A753-498D-8352-A55E847C05E5}">
      <dgm:prSet/>
      <dgm:spPr/>
      <dgm:t>
        <a:bodyPr/>
        <a:lstStyle/>
        <a:p>
          <a:endParaRPr lang="nl-NL"/>
        </a:p>
      </dgm:t>
    </dgm:pt>
    <dgm:pt modelId="{C349A412-07E3-41E6-AC4B-B4EED85FF277}" type="sibTrans" cxnId="{70B71C74-A753-498D-8352-A55E847C05E5}">
      <dgm:prSet/>
      <dgm:spPr/>
      <dgm:t>
        <a:bodyPr/>
        <a:lstStyle/>
        <a:p>
          <a:endParaRPr lang="nl-NL"/>
        </a:p>
      </dgm:t>
    </dgm:pt>
    <dgm:pt modelId="{47122B75-B4C1-4529-B38A-8AB6F5537FB0}">
      <dgm:prSet phldrT="[Tekst]" custT="1"/>
      <dgm:spPr/>
      <dgm:t>
        <a:bodyPr/>
        <a:lstStyle/>
        <a:p>
          <a:r>
            <a:rPr lang="nl-NL" sz="1600" dirty="0"/>
            <a:t>Mill: niet het geluk, maar vrijheid is een voorwaarde om gelukkig te zijn. Mensen moeten geheel vrij zijn in hun handelingen, zolang deze andere mensen geen schade toebrengen.</a:t>
          </a:r>
        </a:p>
      </dgm:t>
    </dgm:pt>
    <dgm:pt modelId="{39898FFF-4D6E-4BEC-A568-9EA4EDD55048}" type="parTrans" cxnId="{8EB01C4D-5E87-4206-99FC-73512D45C2E3}">
      <dgm:prSet/>
      <dgm:spPr/>
      <dgm:t>
        <a:bodyPr/>
        <a:lstStyle/>
        <a:p>
          <a:endParaRPr lang="nl-NL"/>
        </a:p>
      </dgm:t>
    </dgm:pt>
    <dgm:pt modelId="{629D4A1C-6277-431E-9296-24A73FBF2845}" type="sibTrans" cxnId="{8EB01C4D-5E87-4206-99FC-73512D45C2E3}">
      <dgm:prSet/>
      <dgm:spPr/>
      <dgm:t>
        <a:bodyPr/>
        <a:lstStyle/>
        <a:p>
          <a:endParaRPr lang="nl-NL"/>
        </a:p>
      </dgm:t>
    </dgm:pt>
    <dgm:pt modelId="{B26C4F55-5E1D-4C47-993C-E1A0CE37206A}" type="pres">
      <dgm:prSet presAssocID="{A7FF52EE-1FE6-40F8-9DF6-046910C58A3E}" presName="linearFlow" presStyleCnt="0">
        <dgm:presLayoutVars>
          <dgm:dir/>
          <dgm:resizeHandles val="exact"/>
        </dgm:presLayoutVars>
      </dgm:prSet>
      <dgm:spPr/>
    </dgm:pt>
    <dgm:pt modelId="{E2FFD5B1-8EBE-4C19-A968-DA013F96B049}" type="pres">
      <dgm:prSet presAssocID="{89366B39-7D1D-4C44-954F-4AD4E7F3E9E5}" presName="composite" presStyleCnt="0"/>
      <dgm:spPr/>
    </dgm:pt>
    <dgm:pt modelId="{6D4ABA1D-CDE9-4765-9C10-E66DBF478CB9}" type="pres">
      <dgm:prSet presAssocID="{89366B39-7D1D-4C44-954F-4AD4E7F3E9E5}" presName="imgShp" presStyleLbl="fgImgPlace1" presStyleIdx="0" presStyleCnt="2"/>
      <dgm:spPr>
        <a:blipFill rotWithShape="1">
          <a:blip xmlns:r="http://schemas.openxmlformats.org/officeDocument/2006/relationships" r:embed="rId1"/>
          <a:srcRect/>
          <a:stretch>
            <a:fillRect t="-2000" b="-2000"/>
          </a:stretch>
        </a:blipFill>
      </dgm:spPr>
    </dgm:pt>
    <dgm:pt modelId="{C2095B8B-F634-43AB-AC7F-6F8DC46C4B5A}" type="pres">
      <dgm:prSet presAssocID="{89366B39-7D1D-4C44-954F-4AD4E7F3E9E5}" presName="txShp" presStyleLbl="node1" presStyleIdx="0" presStyleCnt="2">
        <dgm:presLayoutVars>
          <dgm:bulletEnabled val="1"/>
        </dgm:presLayoutVars>
      </dgm:prSet>
      <dgm:spPr/>
    </dgm:pt>
    <dgm:pt modelId="{4250BE3F-1FC1-4C9B-8B6C-465D0972BC23}" type="pres">
      <dgm:prSet presAssocID="{C349A412-07E3-41E6-AC4B-B4EED85FF277}" presName="spacing" presStyleCnt="0"/>
      <dgm:spPr/>
    </dgm:pt>
    <dgm:pt modelId="{29000C2C-DA90-4E50-AF85-ADF6FB248FA2}" type="pres">
      <dgm:prSet presAssocID="{47122B75-B4C1-4529-B38A-8AB6F5537FB0}" presName="composite" presStyleCnt="0"/>
      <dgm:spPr/>
    </dgm:pt>
    <dgm:pt modelId="{3BF54B13-1391-4355-A8C4-9377364049A3}" type="pres">
      <dgm:prSet presAssocID="{47122B75-B4C1-4529-B38A-8AB6F5537FB0}" presName="imgShp" presStyleLbl="fgImgPlace1" presStyleIdx="1" presStyleCnt="2"/>
      <dgm:spPr>
        <a:blipFill rotWithShape="1">
          <a:blip xmlns:r="http://schemas.openxmlformats.org/officeDocument/2006/relationships" r:embed="rId2"/>
          <a:srcRect/>
          <a:stretch>
            <a:fillRect/>
          </a:stretch>
        </a:blipFill>
      </dgm:spPr>
    </dgm:pt>
    <dgm:pt modelId="{63121232-E2C3-45D3-8548-77D092AB6E8C}" type="pres">
      <dgm:prSet presAssocID="{47122B75-B4C1-4529-B38A-8AB6F5537FB0}" presName="txShp" presStyleLbl="node1" presStyleIdx="1" presStyleCnt="2">
        <dgm:presLayoutVars>
          <dgm:bulletEnabled val="1"/>
        </dgm:presLayoutVars>
      </dgm:prSet>
      <dgm:spPr/>
    </dgm:pt>
  </dgm:ptLst>
  <dgm:cxnLst>
    <dgm:cxn modelId="{AEEF3E47-F294-42BC-97F8-D8D333CCF5CD}" type="presOf" srcId="{47122B75-B4C1-4529-B38A-8AB6F5537FB0}" destId="{63121232-E2C3-45D3-8548-77D092AB6E8C}" srcOrd="0" destOrd="0" presId="urn:microsoft.com/office/officeart/2005/8/layout/vList3"/>
    <dgm:cxn modelId="{8EB01C4D-5E87-4206-99FC-73512D45C2E3}" srcId="{A7FF52EE-1FE6-40F8-9DF6-046910C58A3E}" destId="{47122B75-B4C1-4529-B38A-8AB6F5537FB0}" srcOrd="1" destOrd="0" parTransId="{39898FFF-4D6E-4BEC-A568-9EA4EDD55048}" sibTransId="{629D4A1C-6277-431E-9296-24A73FBF2845}"/>
    <dgm:cxn modelId="{70B71C74-A753-498D-8352-A55E847C05E5}" srcId="{A7FF52EE-1FE6-40F8-9DF6-046910C58A3E}" destId="{89366B39-7D1D-4C44-954F-4AD4E7F3E9E5}" srcOrd="0" destOrd="0" parTransId="{60FDB2AA-6F98-4F6B-B15B-AC5C199E42B1}" sibTransId="{C349A412-07E3-41E6-AC4B-B4EED85FF277}"/>
    <dgm:cxn modelId="{2F9C6381-451D-4CB8-BC97-7B34840A58E8}" type="presOf" srcId="{A7FF52EE-1FE6-40F8-9DF6-046910C58A3E}" destId="{B26C4F55-5E1D-4C47-993C-E1A0CE37206A}" srcOrd="0" destOrd="0" presId="urn:microsoft.com/office/officeart/2005/8/layout/vList3"/>
    <dgm:cxn modelId="{B4BE9B97-59FB-46C8-9D5A-364FD0935927}" type="presOf" srcId="{89366B39-7D1D-4C44-954F-4AD4E7F3E9E5}" destId="{C2095B8B-F634-43AB-AC7F-6F8DC46C4B5A}" srcOrd="0" destOrd="0" presId="urn:microsoft.com/office/officeart/2005/8/layout/vList3"/>
    <dgm:cxn modelId="{30B31BBF-9D3B-4916-AF59-E5B0CFBCB47F}" type="presParOf" srcId="{B26C4F55-5E1D-4C47-993C-E1A0CE37206A}" destId="{E2FFD5B1-8EBE-4C19-A968-DA013F96B049}" srcOrd="0" destOrd="0" presId="urn:microsoft.com/office/officeart/2005/8/layout/vList3"/>
    <dgm:cxn modelId="{65764043-6333-45D9-898C-99EBBBA36131}" type="presParOf" srcId="{E2FFD5B1-8EBE-4C19-A968-DA013F96B049}" destId="{6D4ABA1D-CDE9-4765-9C10-E66DBF478CB9}" srcOrd="0" destOrd="0" presId="urn:microsoft.com/office/officeart/2005/8/layout/vList3"/>
    <dgm:cxn modelId="{65DBB0DF-625C-42B0-B219-3B565EAB9B03}" type="presParOf" srcId="{E2FFD5B1-8EBE-4C19-A968-DA013F96B049}" destId="{C2095B8B-F634-43AB-AC7F-6F8DC46C4B5A}" srcOrd="1" destOrd="0" presId="urn:microsoft.com/office/officeart/2005/8/layout/vList3"/>
    <dgm:cxn modelId="{7FD5E42B-A88F-4547-82C4-22B633E98010}" type="presParOf" srcId="{B26C4F55-5E1D-4C47-993C-E1A0CE37206A}" destId="{4250BE3F-1FC1-4C9B-8B6C-465D0972BC23}" srcOrd="1" destOrd="0" presId="urn:microsoft.com/office/officeart/2005/8/layout/vList3"/>
    <dgm:cxn modelId="{2779FA0B-A2F6-4B13-8603-38E4FEB32DE9}" type="presParOf" srcId="{B26C4F55-5E1D-4C47-993C-E1A0CE37206A}" destId="{29000C2C-DA90-4E50-AF85-ADF6FB248FA2}" srcOrd="2" destOrd="0" presId="urn:microsoft.com/office/officeart/2005/8/layout/vList3"/>
    <dgm:cxn modelId="{E9A3680A-60CE-4752-A8A7-345E3BA8EB05}" type="presParOf" srcId="{29000C2C-DA90-4E50-AF85-ADF6FB248FA2}" destId="{3BF54B13-1391-4355-A8C4-9377364049A3}" srcOrd="0" destOrd="0" presId="urn:microsoft.com/office/officeart/2005/8/layout/vList3"/>
    <dgm:cxn modelId="{629155BD-D585-458E-9B10-EA8B2A220B68}" type="presParOf" srcId="{29000C2C-DA90-4E50-AF85-ADF6FB248FA2}" destId="{63121232-E2C3-45D3-8548-77D092AB6E8C}"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FF478-B8B1-4366-A88A-3167FC03FE4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nl-NL"/>
        </a:p>
      </dgm:t>
    </dgm:pt>
    <dgm:pt modelId="{B90AA762-B35F-428E-A071-5AAAA4A1AF74}">
      <dgm:prSet phldrT="[Tekst]" custT="1"/>
      <dgm:spPr/>
      <dgm:t>
        <a:bodyPr/>
        <a:lstStyle/>
        <a:p>
          <a:r>
            <a:rPr lang="nl-NL" sz="2000" dirty="0" err="1"/>
            <a:t>Bentham</a:t>
          </a:r>
          <a:r>
            <a:rPr lang="nl-NL" sz="2000" dirty="0"/>
            <a:t> zegt: geluk is geluk</a:t>
          </a:r>
        </a:p>
      </dgm:t>
    </dgm:pt>
    <dgm:pt modelId="{EAF34546-7593-45AF-A0CF-9B68CB3F4789}" type="parTrans" cxnId="{123256EA-9C9B-44BD-986C-332812D06A2D}">
      <dgm:prSet/>
      <dgm:spPr/>
      <dgm:t>
        <a:bodyPr/>
        <a:lstStyle/>
        <a:p>
          <a:endParaRPr lang="nl-NL"/>
        </a:p>
      </dgm:t>
    </dgm:pt>
    <dgm:pt modelId="{D114DFD1-D3A5-4336-A2AF-AA409C0A1800}" type="sibTrans" cxnId="{123256EA-9C9B-44BD-986C-332812D06A2D}">
      <dgm:prSet/>
      <dgm:spPr/>
      <dgm:t>
        <a:bodyPr/>
        <a:lstStyle/>
        <a:p>
          <a:endParaRPr lang="nl-NL"/>
        </a:p>
      </dgm:t>
    </dgm:pt>
    <dgm:pt modelId="{21711ED8-CD77-4696-AA70-491BD0EDB4D1}">
      <dgm:prSet phldrT="[Tekst]"/>
      <dgm:spPr/>
      <dgm:t>
        <a:bodyPr/>
        <a:lstStyle/>
        <a:p>
          <a:r>
            <a:rPr lang="nl-NL" sz="2200" b="0" i="0" dirty="0">
              <a:solidFill>
                <a:srgbClr val="2E2E2E"/>
              </a:solidFill>
              <a:effectLst/>
              <a:latin typeface="system-ui"/>
            </a:rPr>
            <a:t>Het nut van een hande­ling bestaat in het effect daarvan op het menselijke geluk.</a:t>
          </a:r>
          <a:endParaRPr lang="nl-NL" sz="2200" dirty="0"/>
        </a:p>
      </dgm:t>
    </dgm:pt>
    <dgm:pt modelId="{ABAC60D8-EEB1-40E9-9001-CCD2AFF77E6B}" type="parTrans" cxnId="{E1929285-D254-4567-BD24-9BDEA8C9664B}">
      <dgm:prSet/>
      <dgm:spPr/>
      <dgm:t>
        <a:bodyPr/>
        <a:lstStyle/>
        <a:p>
          <a:endParaRPr lang="nl-NL"/>
        </a:p>
      </dgm:t>
    </dgm:pt>
    <dgm:pt modelId="{465BB3D3-6C9B-4471-A7D4-FC1B6C30C25B}" type="sibTrans" cxnId="{E1929285-D254-4567-BD24-9BDEA8C9664B}">
      <dgm:prSet/>
      <dgm:spPr/>
      <dgm:t>
        <a:bodyPr/>
        <a:lstStyle/>
        <a:p>
          <a:endParaRPr lang="nl-NL"/>
        </a:p>
      </dgm:t>
    </dgm:pt>
    <dgm:pt modelId="{416E66DB-5828-42E3-A074-284E6DC7BAC4}">
      <dgm:prSet phldrT="[Tekst]" custT="1"/>
      <dgm:spPr/>
      <dgm:t>
        <a:bodyPr/>
        <a:lstStyle/>
        <a:p>
          <a:r>
            <a:rPr lang="nl-NL" sz="2000" dirty="0"/>
            <a:t>Mill legt een ander accent op geluk</a:t>
          </a:r>
        </a:p>
      </dgm:t>
    </dgm:pt>
    <dgm:pt modelId="{3765EC75-DF0D-4F64-9AC8-9A3F67B68901}" type="parTrans" cxnId="{8A3FE587-AD16-447F-B5B1-18EFB997466A}">
      <dgm:prSet/>
      <dgm:spPr/>
      <dgm:t>
        <a:bodyPr/>
        <a:lstStyle/>
        <a:p>
          <a:endParaRPr lang="nl-NL"/>
        </a:p>
      </dgm:t>
    </dgm:pt>
    <dgm:pt modelId="{2637CA3F-6C5C-4446-9097-E20415769781}" type="sibTrans" cxnId="{8A3FE587-AD16-447F-B5B1-18EFB997466A}">
      <dgm:prSet/>
      <dgm:spPr/>
      <dgm:t>
        <a:bodyPr/>
        <a:lstStyle/>
        <a:p>
          <a:endParaRPr lang="nl-NL"/>
        </a:p>
      </dgm:t>
    </dgm:pt>
    <dgm:pt modelId="{2D34DE6B-2277-4FEA-90F8-7AA2EB69024C}">
      <dgm:prSet phldrT="[Tekst]" custT="1"/>
      <dgm:spPr/>
      <dgm:t>
        <a:bodyPr/>
        <a:lstStyle/>
        <a:p>
          <a:r>
            <a:rPr lang="nl-NL" sz="1800" dirty="0">
              <a:solidFill>
                <a:schemeClr val="tx1"/>
              </a:solidFill>
            </a:rPr>
            <a:t>Mill kijkt naar de kwaliteit van geluk</a:t>
          </a:r>
        </a:p>
      </dgm:t>
    </dgm:pt>
    <dgm:pt modelId="{1DE6F784-46AE-48C9-8E30-1B69CC7E296B}" type="parTrans" cxnId="{36BBAD69-FB9D-4C88-B777-9D10395EE2BF}">
      <dgm:prSet/>
      <dgm:spPr/>
      <dgm:t>
        <a:bodyPr/>
        <a:lstStyle/>
        <a:p>
          <a:endParaRPr lang="nl-NL"/>
        </a:p>
      </dgm:t>
    </dgm:pt>
    <dgm:pt modelId="{04BEBA3F-DE49-4125-AA3B-BC3A0E01EE72}" type="sibTrans" cxnId="{36BBAD69-FB9D-4C88-B777-9D10395EE2BF}">
      <dgm:prSet/>
      <dgm:spPr/>
      <dgm:t>
        <a:bodyPr/>
        <a:lstStyle/>
        <a:p>
          <a:endParaRPr lang="nl-NL"/>
        </a:p>
      </dgm:t>
    </dgm:pt>
    <dgm:pt modelId="{462FCDA7-7DC5-42BC-924B-DFC35FD2A215}">
      <dgm:prSet phldrT="[Tekst]" custT="1"/>
      <dgm:spPr/>
      <dgm:t>
        <a:bodyPr/>
        <a:lstStyle/>
        <a:p>
          <a:r>
            <a:rPr lang="nl-NL" sz="1800" dirty="0">
              <a:solidFill>
                <a:schemeClr val="tx1"/>
              </a:solidFill>
            </a:rPr>
            <a:t>Deze wordt bepaald door:</a:t>
          </a:r>
        </a:p>
      </dgm:t>
    </dgm:pt>
    <dgm:pt modelId="{74A78538-1763-4571-9F0A-021CA177EEAA}" type="parTrans" cxnId="{17BC1E78-D32E-43C7-98DC-938EB495B78A}">
      <dgm:prSet/>
      <dgm:spPr/>
      <dgm:t>
        <a:bodyPr/>
        <a:lstStyle/>
        <a:p>
          <a:endParaRPr lang="nl-NL"/>
        </a:p>
      </dgm:t>
    </dgm:pt>
    <dgm:pt modelId="{76501A75-CDB3-48ED-B2E1-46652FF5000E}" type="sibTrans" cxnId="{17BC1E78-D32E-43C7-98DC-938EB495B78A}">
      <dgm:prSet/>
      <dgm:spPr/>
      <dgm:t>
        <a:bodyPr/>
        <a:lstStyle/>
        <a:p>
          <a:endParaRPr lang="nl-NL"/>
        </a:p>
      </dgm:t>
    </dgm:pt>
    <dgm:pt modelId="{BA46FB10-BC78-4B67-A7C7-5C0E882A74BB}">
      <dgm:prSet custT="1"/>
      <dgm:spPr/>
      <dgm:t>
        <a:bodyPr/>
        <a:lstStyle/>
        <a:p>
          <a:r>
            <a:rPr lang="nl-NL" sz="1800" dirty="0">
              <a:solidFill>
                <a:schemeClr val="tx1"/>
              </a:solidFill>
            </a:rPr>
            <a:t>- Vervullen van eerste levensbehoeften</a:t>
          </a:r>
        </a:p>
      </dgm:t>
    </dgm:pt>
    <dgm:pt modelId="{3D8B8E51-EFD6-45B0-898E-25DE20D7B4F2}" type="parTrans" cxnId="{6FB1ED08-6414-4575-8A1A-80F469DE6C13}">
      <dgm:prSet/>
      <dgm:spPr/>
      <dgm:t>
        <a:bodyPr/>
        <a:lstStyle/>
        <a:p>
          <a:endParaRPr lang="nl-NL"/>
        </a:p>
      </dgm:t>
    </dgm:pt>
    <dgm:pt modelId="{0E2C4962-AC28-4642-8570-FF316533942B}" type="sibTrans" cxnId="{6FB1ED08-6414-4575-8A1A-80F469DE6C13}">
      <dgm:prSet/>
      <dgm:spPr/>
      <dgm:t>
        <a:bodyPr/>
        <a:lstStyle/>
        <a:p>
          <a:endParaRPr lang="nl-NL"/>
        </a:p>
      </dgm:t>
    </dgm:pt>
    <dgm:pt modelId="{1AF595DC-EFE7-4B6B-9B41-DE61DBCA70FB}">
      <dgm:prSet custT="1"/>
      <dgm:spPr/>
      <dgm:t>
        <a:bodyPr/>
        <a:lstStyle/>
        <a:p>
          <a:r>
            <a:rPr lang="nl-NL" sz="1800" dirty="0">
              <a:solidFill>
                <a:schemeClr val="tx1"/>
              </a:solidFill>
            </a:rPr>
            <a:t>- Gevoelens, voorstellingsvermogen</a:t>
          </a:r>
        </a:p>
      </dgm:t>
    </dgm:pt>
    <dgm:pt modelId="{293FEAE2-52AB-4A4B-9E53-99DA1EC9CF8F}" type="parTrans" cxnId="{76353850-2666-4E53-B61F-F20A0D733EBE}">
      <dgm:prSet/>
      <dgm:spPr/>
      <dgm:t>
        <a:bodyPr/>
        <a:lstStyle/>
        <a:p>
          <a:endParaRPr lang="nl-NL"/>
        </a:p>
      </dgm:t>
    </dgm:pt>
    <dgm:pt modelId="{811714D8-6786-4945-B58B-AA7FECD8BE50}" type="sibTrans" cxnId="{76353850-2666-4E53-B61F-F20A0D733EBE}">
      <dgm:prSet/>
      <dgm:spPr/>
      <dgm:t>
        <a:bodyPr/>
        <a:lstStyle/>
        <a:p>
          <a:endParaRPr lang="nl-NL"/>
        </a:p>
      </dgm:t>
    </dgm:pt>
    <dgm:pt modelId="{DFA999AA-DF3F-496D-A746-4CEAA69E8315}">
      <dgm:prSet custT="1"/>
      <dgm:spPr/>
      <dgm:t>
        <a:bodyPr/>
        <a:lstStyle/>
        <a:p>
          <a:r>
            <a:rPr lang="nl-NL" sz="1800" dirty="0">
              <a:solidFill>
                <a:schemeClr val="tx1"/>
              </a:solidFill>
            </a:rPr>
            <a:t>- Sociale gevoelens van de mensheid/deugd</a:t>
          </a:r>
        </a:p>
      </dgm:t>
    </dgm:pt>
    <dgm:pt modelId="{18E32BD9-9479-4C5F-8BD6-77572BDC2577}" type="parTrans" cxnId="{3558FAC5-F0D2-4024-8D8F-6D002AAEEC32}">
      <dgm:prSet/>
      <dgm:spPr/>
      <dgm:t>
        <a:bodyPr/>
        <a:lstStyle/>
        <a:p>
          <a:endParaRPr lang="nl-NL"/>
        </a:p>
      </dgm:t>
    </dgm:pt>
    <dgm:pt modelId="{2285268F-22F1-479B-B1C1-84C137304623}" type="sibTrans" cxnId="{3558FAC5-F0D2-4024-8D8F-6D002AAEEC32}">
      <dgm:prSet/>
      <dgm:spPr/>
      <dgm:t>
        <a:bodyPr/>
        <a:lstStyle/>
        <a:p>
          <a:endParaRPr lang="nl-NL"/>
        </a:p>
      </dgm:t>
    </dgm:pt>
    <dgm:pt modelId="{0133A141-2E61-4D5D-A63E-475FB5DE2919}" type="pres">
      <dgm:prSet presAssocID="{B03FF478-B8B1-4366-A88A-3167FC03FE41}" presName="linear" presStyleCnt="0">
        <dgm:presLayoutVars>
          <dgm:dir/>
          <dgm:resizeHandles val="exact"/>
        </dgm:presLayoutVars>
      </dgm:prSet>
      <dgm:spPr/>
    </dgm:pt>
    <dgm:pt modelId="{3EA41A0C-6485-4B13-B369-62A24472AE89}" type="pres">
      <dgm:prSet presAssocID="{B90AA762-B35F-428E-A071-5AAAA4A1AF74}" presName="comp" presStyleCnt="0"/>
      <dgm:spPr/>
    </dgm:pt>
    <dgm:pt modelId="{EAC3E893-55A8-4907-B59D-F2876EC4A2BA}" type="pres">
      <dgm:prSet presAssocID="{B90AA762-B35F-428E-A071-5AAAA4A1AF74}" presName="box" presStyleLbl="node1" presStyleIdx="0" presStyleCnt="2"/>
      <dgm:spPr/>
    </dgm:pt>
    <dgm:pt modelId="{CE0A8AA9-35CF-46DB-A9AF-ED702AA0F120}" type="pres">
      <dgm:prSet presAssocID="{B90AA762-B35F-428E-A071-5AAAA4A1AF74}" presName="img" presStyleLbl="fgImgPlace1" presStyleIdx="0" presStyleCnt="2" custScaleY="119219" custLinFactNeighborX="0" custLinFactNeighborY="2884"/>
      <dgm:spPr>
        <a:blipFill rotWithShape="1">
          <a:blip xmlns:r="http://schemas.openxmlformats.org/officeDocument/2006/relationships" r:embed="rId1"/>
          <a:srcRect/>
          <a:stretch>
            <a:fillRect t="-27000" b="-27000"/>
          </a:stretch>
        </a:blipFill>
      </dgm:spPr>
    </dgm:pt>
    <dgm:pt modelId="{76C337FB-D96C-4004-A9B2-6F65AC968565}" type="pres">
      <dgm:prSet presAssocID="{B90AA762-B35F-428E-A071-5AAAA4A1AF74}" presName="text" presStyleLbl="node1" presStyleIdx="0" presStyleCnt="2">
        <dgm:presLayoutVars>
          <dgm:bulletEnabled val="1"/>
        </dgm:presLayoutVars>
      </dgm:prSet>
      <dgm:spPr/>
    </dgm:pt>
    <dgm:pt modelId="{A56F8628-8FA8-4A12-BADD-90642A7E0CFC}" type="pres">
      <dgm:prSet presAssocID="{D114DFD1-D3A5-4336-A2AF-AA409C0A1800}" presName="spacer" presStyleCnt="0"/>
      <dgm:spPr/>
    </dgm:pt>
    <dgm:pt modelId="{DA537EB1-A4C9-44F6-8FA2-345C70442D70}" type="pres">
      <dgm:prSet presAssocID="{416E66DB-5828-42E3-A074-284E6DC7BAC4}" presName="comp" presStyleCnt="0"/>
      <dgm:spPr/>
    </dgm:pt>
    <dgm:pt modelId="{72A09A73-0915-4B81-9229-38D3322FF789}" type="pres">
      <dgm:prSet presAssocID="{416E66DB-5828-42E3-A074-284E6DC7BAC4}" presName="box" presStyleLbl="node1" presStyleIdx="1" presStyleCnt="2" custScaleY="120095"/>
      <dgm:spPr/>
    </dgm:pt>
    <dgm:pt modelId="{8A8C75E7-0541-49FF-866B-1911ADB2AA02}" type="pres">
      <dgm:prSet presAssocID="{416E66DB-5828-42E3-A074-284E6DC7BAC4}" presName="img" presStyleLbl="fgImgPlace1" presStyleIdx="1" presStyleCnt="2"/>
      <dgm:spPr>
        <a:blipFill rotWithShape="1">
          <a:blip xmlns:r="http://schemas.openxmlformats.org/officeDocument/2006/relationships" r:embed="rId2"/>
          <a:srcRect/>
          <a:stretch>
            <a:fillRect t="-27000" b="-27000"/>
          </a:stretch>
        </a:blipFill>
      </dgm:spPr>
    </dgm:pt>
    <dgm:pt modelId="{85B3BE9F-42C8-4399-B6E9-FFB877E400D2}" type="pres">
      <dgm:prSet presAssocID="{416E66DB-5828-42E3-A074-284E6DC7BAC4}" presName="text" presStyleLbl="node1" presStyleIdx="1" presStyleCnt="2">
        <dgm:presLayoutVars>
          <dgm:bulletEnabled val="1"/>
        </dgm:presLayoutVars>
      </dgm:prSet>
      <dgm:spPr/>
    </dgm:pt>
  </dgm:ptLst>
  <dgm:cxnLst>
    <dgm:cxn modelId="{6FB1ED08-6414-4575-8A1A-80F469DE6C13}" srcId="{416E66DB-5828-42E3-A074-284E6DC7BAC4}" destId="{BA46FB10-BC78-4B67-A7C7-5C0E882A74BB}" srcOrd="2" destOrd="0" parTransId="{3D8B8E51-EFD6-45B0-898E-25DE20D7B4F2}" sibTransId="{0E2C4962-AC28-4642-8570-FF316533942B}"/>
    <dgm:cxn modelId="{87DB8E0B-B621-4DD3-A625-F26D3CB99EA8}" type="presOf" srcId="{BA46FB10-BC78-4B67-A7C7-5C0E882A74BB}" destId="{72A09A73-0915-4B81-9229-38D3322FF789}" srcOrd="0" destOrd="3" presId="urn:microsoft.com/office/officeart/2005/8/layout/vList4"/>
    <dgm:cxn modelId="{FC4AD710-9156-4A66-B69C-1908FC5970A9}" type="presOf" srcId="{DFA999AA-DF3F-496D-A746-4CEAA69E8315}" destId="{72A09A73-0915-4B81-9229-38D3322FF789}" srcOrd="0" destOrd="5" presId="urn:microsoft.com/office/officeart/2005/8/layout/vList4"/>
    <dgm:cxn modelId="{8E3F2D19-7B7F-488C-8A43-77AD7432356A}" type="presOf" srcId="{B90AA762-B35F-428E-A071-5AAAA4A1AF74}" destId="{EAC3E893-55A8-4907-B59D-F2876EC4A2BA}" srcOrd="0" destOrd="0" presId="urn:microsoft.com/office/officeart/2005/8/layout/vList4"/>
    <dgm:cxn modelId="{9B5ED21C-3D87-4A9A-BB2B-F64AC6F45B90}" type="presOf" srcId="{416E66DB-5828-42E3-A074-284E6DC7BAC4}" destId="{72A09A73-0915-4B81-9229-38D3322FF789}" srcOrd="0" destOrd="0" presId="urn:microsoft.com/office/officeart/2005/8/layout/vList4"/>
    <dgm:cxn modelId="{C680F620-EF93-4BCE-B12B-DD0AC9F39F56}" type="presOf" srcId="{DFA999AA-DF3F-496D-A746-4CEAA69E8315}" destId="{85B3BE9F-42C8-4399-B6E9-FFB877E400D2}" srcOrd="1" destOrd="5" presId="urn:microsoft.com/office/officeart/2005/8/layout/vList4"/>
    <dgm:cxn modelId="{E22F1C2B-E863-43F8-ADD1-1877F384EF0F}" type="presOf" srcId="{1AF595DC-EFE7-4B6B-9B41-DE61DBCA70FB}" destId="{72A09A73-0915-4B81-9229-38D3322FF789}" srcOrd="0" destOrd="4" presId="urn:microsoft.com/office/officeart/2005/8/layout/vList4"/>
    <dgm:cxn modelId="{F360C733-2415-4177-844F-04349BFEAC7A}" type="presOf" srcId="{2D34DE6B-2277-4FEA-90F8-7AA2EB69024C}" destId="{72A09A73-0915-4B81-9229-38D3322FF789}" srcOrd="0" destOrd="1" presId="urn:microsoft.com/office/officeart/2005/8/layout/vList4"/>
    <dgm:cxn modelId="{E873B036-505F-442E-B935-413ABE783000}" type="presOf" srcId="{B90AA762-B35F-428E-A071-5AAAA4A1AF74}" destId="{76C337FB-D96C-4004-A9B2-6F65AC968565}" srcOrd="1" destOrd="0" presId="urn:microsoft.com/office/officeart/2005/8/layout/vList4"/>
    <dgm:cxn modelId="{75DD2F39-2690-4720-9B4E-94EF4F125D73}" type="presOf" srcId="{462FCDA7-7DC5-42BC-924B-DFC35FD2A215}" destId="{72A09A73-0915-4B81-9229-38D3322FF789}" srcOrd="0" destOrd="2" presId="urn:microsoft.com/office/officeart/2005/8/layout/vList4"/>
    <dgm:cxn modelId="{DFFC5C3A-DCFF-4ECA-B1F3-30693827A763}" type="presOf" srcId="{2D34DE6B-2277-4FEA-90F8-7AA2EB69024C}" destId="{85B3BE9F-42C8-4399-B6E9-FFB877E400D2}" srcOrd="1" destOrd="1" presId="urn:microsoft.com/office/officeart/2005/8/layout/vList4"/>
    <dgm:cxn modelId="{36BBAD69-FB9D-4C88-B777-9D10395EE2BF}" srcId="{416E66DB-5828-42E3-A074-284E6DC7BAC4}" destId="{2D34DE6B-2277-4FEA-90F8-7AA2EB69024C}" srcOrd="0" destOrd="0" parTransId="{1DE6F784-46AE-48C9-8E30-1B69CC7E296B}" sibTransId="{04BEBA3F-DE49-4125-AA3B-BC3A0E01EE72}"/>
    <dgm:cxn modelId="{76353850-2666-4E53-B61F-F20A0D733EBE}" srcId="{416E66DB-5828-42E3-A074-284E6DC7BAC4}" destId="{1AF595DC-EFE7-4B6B-9B41-DE61DBCA70FB}" srcOrd="3" destOrd="0" parTransId="{293FEAE2-52AB-4A4B-9E53-99DA1EC9CF8F}" sibTransId="{811714D8-6786-4945-B58B-AA7FECD8BE50}"/>
    <dgm:cxn modelId="{45611872-5076-4CAA-956D-6D6CF18CF432}" type="presOf" srcId="{21711ED8-CD77-4696-AA70-491BD0EDB4D1}" destId="{76C337FB-D96C-4004-A9B2-6F65AC968565}" srcOrd="1" destOrd="1" presId="urn:microsoft.com/office/officeart/2005/8/layout/vList4"/>
    <dgm:cxn modelId="{17BC1E78-D32E-43C7-98DC-938EB495B78A}" srcId="{416E66DB-5828-42E3-A074-284E6DC7BAC4}" destId="{462FCDA7-7DC5-42BC-924B-DFC35FD2A215}" srcOrd="1" destOrd="0" parTransId="{74A78538-1763-4571-9F0A-021CA177EEAA}" sibTransId="{76501A75-CDB3-48ED-B2E1-46652FF5000E}"/>
    <dgm:cxn modelId="{E1929285-D254-4567-BD24-9BDEA8C9664B}" srcId="{B90AA762-B35F-428E-A071-5AAAA4A1AF74}" destId="{21711ED8-CD77-4696-AA70-491BD0EDB4D1}" srcOrd="0" destOrd="0" parTransId="{ABAC60D8-EEB1-40E9-9001-CCD2AFF77E6B}" sibTransId="{465BB3D3-6C9B-4471-A7D4-FC1B6C30C25B}"/>
    <dgm:cxn modelId="{8A3FE587-AD16-447F-B5B1-18EFB997466A}" srcId="{B03FF478-B8B1-4366-A88A-3167FC03FE41}" destId="{416E66DB-5828-42E3-A074-284E6DC7BAC4}" srcOrd="1" destOrd="0" parTransId="{3765EC75-DF0D-4F64-9AC8-9A3F67B68901}" sibTransId="{2637CA3F-6C5C-4446-9097-E20415769781}"/>
    <dgm:cxn modelId="{2A7E068E-C450-4593-A471-68FA40E2E3B3}" type="presOf" srcId="{B03FF478-B8B1-4366-A88A-3167FC03FE41}" destId="{0133A141-2E61-4D5D-A63E-475FB5DE2919}" srcOrd="0" destOrd="0" presId="urn:microsoft.com/office/officeart/2005/8/layout/vList4"/>
    <dgm:cxn modelId="{7695B792-1B28-453B-A2C5-891818539036}" type="presOf" srcId="{462FCDA7-7DC5-42BC-924B-DFC35FD2A215}" destId="{85B3BE9F-42C8-4399-B6E9-FFB877E400D2}" srcOrd="1" destOrd="2" presId="urn:microsoft.com/office/officeart/2005/8/layout/vList4"/>
    <dgm:cxn modelId="{8F5AFFA2-9B6F-4DA4-9F9B-D4B417E7D309}" type="presOf" srcId="{21711ED8-CD77-4696-AA70-491BD0EDB4D1}" destId="{EAC3E893-55A8-4907-B59D-F2876EC4A2BA}" srcOrd="0" destOrd="1" presId="urn:microsoft.com/office/officeart/2005/8/layout/vList4"/>
    <dgm:cxn modelId="{3558FAC5-F0D2-4024-8D8F-6D002AAEEC32}" srcId="{416E66DB-5828-42E3-A074-284E6DC7BAC4}" destId="{DFA999AA-DF3F-496D-A746-4CEAA69E8315}" srcOrd="4" destOrd="0" parTransId="{18E32BD9-9479-4C5F-8BD6-77572BDC2577}" sibTransId="{2285268F-22F1-479B-B1C1-84C137304623}"/>
    <dgm:cxn modelId="{3E370DC6-F4C4-4ACD-B6EF-4716C1DFA9B1}" type="presOf" srcId="{416E66DB-5828-42E3-A074-284E6DC7BAC4}" destId="{85B3BE9F-42C8-4399-B6E9-FFB877E400D2}" srcOrd="1" destOrd="0" presId="urn:microsoft.com/office/officeart/2005/8/layout/vList4"/>
    <dgm:cxn modelId="{123256EA-9C9B-44BD-986C-332812D06A2D}" srcId="{B03FF478-B8B1-4366-A88A-3167FC03FE41}" destId="{B90AA762-B35F-428E-A071-5AAAA4A1AF74}" srcOrd="0" destOrd="0" parTransId="{EAF34546-7593-45AF-A0CF-9B68CB3F4789}" sibTransId="{D114DFD1-D3A5-4336-A2AF-AA409C0A1800}"/>
    <dgm:cxn modelId="{B1FCB0F4-0336-4656-BE62-C9516A19EF45}" type="presOf" srcId="{BA46FB10-BC78-4B67-A7C7-5C0E882A74BB}" destId="{85B3BE9F-42C8-4399-B6E9-FFB877E400D2}" srcOrd="1" destOrd="3" presId="urn:microsoft.com/office/officeart/2005/8/layout/vList4"/>
    <dgm:cxn modelId="{C83879F7-5063-4F34-93D8-F0579C9BC90B}" type="presOf" srcId="{1AF595DC-EFE7-4B6B-9B41-DE61DBCA70FB}" destId="{85B3BE9F-42C8-4399-B6E9-FFB877E400D2}" srcOrd="1" destOrd="4" presId="urn:microsoft.com/office/officeart/2005/8/layout/vList4"/>
    <dgm:cxn modelId="{E8B3F115-889D-4BE2-990A-41F2E97A14C5}" type="presParOf" srcId="{0133A141-2E61-4D5D-A63E-475FB5DE2919}" destId="{3EA41A0C-6485-4B13-B369-62A24472AE89}" srcOrd="0" destOrd="0" presId="urn:microsoft.com/office/officeart/2005/8/layout/vList4"/>
    <dgm:cxn modelId="{2541BE4F-131E-4959-B53D-E589A36C14BB}" type="presParOf" srcId="{3EA41A0C-6485-4B13-B369-62A24472AE89}" destId="{EAC3E893-55A8-4907-B59D-F2876EC4A2BA}" srcOrd="0" destOrd="0" presId="urn:microsoft.com/office/officeart/2005/8/layout/vList4"/>
    <dgm:cxn modelId="{A79C49E8-EB5D-4AD6-8C25-A877C023581A}" type="presParOf" srcId="{3EA41A0C-6485-4B13-B369-62A24472AE89}" destId="{CE0A8AA9-35CF-46DB-A9AF-ED702AA0F120}" srcOrd="1" destOrd="0" presId="urn:microsoft.com/office/officeart/2005/8/layout/vList4"/>
    <dgm:cxn modelId="{73350A23-5C99-4ED0-BCB8-6698418B0EA2}" type="presParOf" srcId="{3EA41A0C-6485-4B13-B369-62A24472AE89}" destId="{76C337FB-D96C-4004-A9B2-6F65AC968565}" srcOrd="2" destOrd="0" presId="urn:microsoft.com/office/officeart/2005/8/layout/vList4"/>
    <dgm:cxn modelId="{CCFDD465-95BC-482B-8158-DC032F5BE2BB}" type="presParOf" srcId="{0133A141-2E61-4D5D-A63E-475FB5DE2919}" destId="{A56F8628-8FA8-4A12-BADD-90642A7E0CFC}" srcOrd="1" destOrd="0" presId="urn:microsoft.com/office/officeart/2005/8/layout/vList4"/>
    <dgm:cxn modelId="{E58A77C7-7324-4AED-815B-AF704B69B1C9}" type="presParOf" srcId="{0133A141-2E61-4D5D-A63E-475FB5DE2919}" destId="{DA537EB1-A4C9-44F6-8FA2-345C70442D70}" srcOrd="2" destOrd="0" presId="urn:microsoft.com/office/officeart/2005/8/layout/vList4"/>
    <dgm:cxn modelId="{C7C29553-2B1E-4796-86BF-D08B988D9E70}" type="presParOf" srcId="{DA537EB1-A4C9-44F6-8FA2-345C70442D70}" destId="{72A09A73-0915-4B81-9229-38D3322FF789}" srcOrd="0" destOrd="0" presId="urn:microsoft.com/office/officeart/2005/8/layout/vList4"/>
    <dgm:cxn modelId="{EA1078DC-C5E5-40C4-A92B-6C7BB962832A}" type="presParOf" srcId="{DA537EB1-A4C9-44F6-8FA2-345C70442D70}" destId="{8A8C75E7-0541-49FF-866B-1911ADB2AA02}" srcOrd="1" destOrd="0" presId="urn:microsoft.com/office/officeart/2005/8/layout/vList4"/>
    <dgm:cxn modelId="{607F2AC4-A66F-4167-8442-5F0252CEF649}" type="presParOf" srcId="{DA537EB1-A4C9-44F6-8FA2-345C70442D70}" destId="{85B3BE9F-42C8-4399-B6E9-FFB877E400D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F52CB-6C75-4085-A349-69F276D3E48F}">
      <dsp:nvSpPr>
        <dsp:cNvPr id="0" name=""/>
        <dsp:cNvSpPr/>
      </dsp:nvSpPr>
      <dsp:spPr>
        <a:xfrm>
          <a:off x="0" y="0"/>
          <a:ext cx="10058399" cy="1859232"/>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55E403-03A2-415B-86EC-24E593579FE3}">
      <dsp:nvSpPr>
        <dsp:cNvPr id="0" name=""/>
        <dsp:cNvSpPr/>
      </dsp:nvSpPr>
      <dsp:spPr>
        <a:xfrm>
          <a:off x="301752" y="247897"/>
          <a:ext cx="2954654" cy="1363437"/>
        </a:xfrm>
        <a:prstGeom prst="roundRect">
          <a:avLst>
            <a:gd name="adj" fmla="val 10000"/>
          </a:avLst>
        </a:prstGeom>
        <a:blipFill rotWithShape="1">
          <a:blip xmlns:r="http://schemas.openxmlformats.org/officeDocument/2006/relationships" r:embed="rId1"/>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3D63E1-586C-45C9-A81C-AD6CB3377209}">
      <dsp:nvSpPr>
        <dsp:cNvPr id="0" name=""/>
        <dsp:cNvSpPr/>
      </dsp:nvSpPr>
      <dsp:spPr>
        <a:xfrm rot="10800000">
          <a:off x="301752" y="1859232"/>
          <a:ext cx="2954654" cy="2272395"/>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nl-NL" sz="1900" kern="1200"/>
            <a:t>Ethiek: geheel van morele regels, kritisch nadenken over wat (moreel) goed is om te doen</a:t>
          </a:r>
          <a:endParaRPr lang="nl-NL" sz="1900" kern="1200" dirty="0"/>
        </a:p>
      </dsp:txBody>
      <dsp:txXfrm rot="10800000">
        <a:off x="371636" y="1859232"/>
        <a:ext cx="2814886" cy="2202511"/>
      </dsp:txXfrm>
    </dsp:sp>
    <dsp:sp modelId="{F2A59187-3BA8-4D29-A008-14A117763B1B}">
      <dsp:nvSpPr>
        <dsp:cNvPr id="0" name=""/>
        <dsp:cNvSpPr/>
      </dsp:nvSpPr>
      <dsp:spPr>
        <a:xfrm>
          <a:off x="3551872" y="247897"/>
          <a:ext cx="2954654" cy="1363437"/>
        </a:xfrm>
        <a:prstGeom prst="roundRect">
          <a:avLst>
            <a:gd name="adj" fmla="val 10000"/>
          </a:avLst>
        </a:prstGeom>
        <a:blipFill rotWithShape="1">
          <a:blip xmlns:r="http://schemas.openxmlformats.org/officeDocument/2006/relationships" r:embed="rId2"/>
          <a:srcRect/>
          <a:stretch>
            <a:fillRect t="-39000" b="-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A0B6DC-3E34-4391-91D2-C615DBB714F2}">
      <dsp:nvSpPr>
        <dsp:cNvPr id="0" name=""/>
        <dsp:cNvSpPr/>
      </dsp:nvSpPr>
      <dsp:spPr>
        <a:xfrm rot="10800000">
          <a:off x="3551872" y="1859232"/>
          <a:ext cx="2954654" cy="2272395"/>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nl-NL" sz="1600" kern="1200" dirty="0"/>
            <a:t>Deugdethiek: hoe word ik gelukkig?  Hoe bereik ik het  “goede” leven?</a:t>
          </a:r>
        </a:p>
      </dsp:txBody>
      <dsp:txXfrm rot="10800000">
        <a:off x="3621756" y="1859232"/>
        <a:ext cx="2814886" cy="2202511"/>
      </dsp:txXfrm>
    </dsp:sp>
    <dsp:sp modelId="{295FD9A8-048A-4019-95B4-BBB9CED79B23}">
      <dsp:nvSpPr>
        <dsp:cNvPr id="0" name=""/>
        <dsp:cNvSpPr/>
      </dsp:nvSpPr>
      <dsp:spPr>
        <a:xfrm>
          <a:off x="6801993" y="247897"/>
          <a:ext cx="2954654" cy="1363437"/>
        </a:xfrm>
        <a:prstGeom prst="roundRect">
          <a:avLst>
            <a:gd name="adj" fmla="val 10000"/>
          </a:avLst>
        </a:prstGeom>
        <a:blipFill rotWithShape="1">
          <a:blip xmlns:r="http://schemas.openxmlformats.org/officeDocument/2006/relationships" r:embed="rId3"/>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EF9413-A295-4EF1-B2E2-F970FA185306}">
      <dsp:nvSpPr>
        <dsp:cNvPr id="0" name=""/>
        <dsp:cNvSpPr/>
      </dsp:nvSpPr>
      <dsp:spPr>
        <a:xfrm rot="10800000">
          <a:off x="6801993" y="1859232"/>
          <a:ext cx="2954654" cy="2272395"/>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nl-NL" sz="1900" kern="1200" dirty="0"/>
            <a:t>Plichtethiek: deontologie. Een handeling moet in lijn zijn met een in zichzelf geldende regel, zoals een waarde, norm of wet. </a:t>
          </a:r>
        </a:p>
      </dsp:txBody>
      <dsp:txXfrm rot="10800000">
        <a:off x="6871877" y="1859232"/>
        <a:ext cx="2814886" cy="2202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D52D4-7E83-4562-96EE-9EB94E36EDA3}">
      <dsp:nvSpPr>
        <dsp:cNvPr id="0" name=""/>
        <dsp:cNvSpPr/>
      </dsp:nvSpPr>
      <dsp:spPr>
        <a:xfrm>
          <a:off x="1063980" y="601123"/>
          <a:ext cx="1274535" cy="1274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D9DAC9-A196-4188-977E-0DF7DC20761D}">
      <dsp:nvSpPr>
        <dsp:cNvPr id="0" name=""/>
        <dsp:cNvSpPr/>
      </dsp:nvSpPr>
      <dsp:spPr>
        <a:xfrm>
          <a:off x="285097" y="2259767"/>
          <a:ext cx="2832300"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NL" sz="1600" kern="1200" dirty="0"/>
            <a:t>Bij utilisme is men gericht op het nut.</a:t>
          </a:r>
          <a:endParaRPr lang="en-US" sz="1600" kern="1200" dirty="0"/>
        </a:p>
      </dsp:txBody>
      <dsp:txXfrm>
        <a:off x="285097" y="2259767"/>
        <a:ext cx="2832300" cy="900000"/>
      </dsp:txXfrm>
    </dsp:sp>
    <dsp:sp modelId="{287425AA-A81B-4FDD-975E-CF58FE52D86A}">
      <dsp:nvSpPr>
        <dsp:cNvPr id="0" name=""/>
        <dsp:cNvSpPr/>
      </dsp:nvSpPr>
      <dsp:spPr>
        <a:xfrm>
          <a:off x="4391932" y="601123"/>
          <a:ext cx="1274535" cy="1274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C5246F-19D3-484B-B0AE-F65C6F74664A}">
      <dsp:nvSpPr>
        <dsp:cNvPr id="0" name=""/>
        <dsp:cNvSpPr/>
      </dsp:nvSpPr>
      <dsp:spPr>
        <a:xfrm>
          <a:off x="3613050" y="2259767"/>
          <a:ext cx="2832300"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NL" sz="1600" kern="1200" dirty="0"/>
            <a:t>Jeremy Bentham omschrijft het zo: een morele handeling moet zoveel mogelijk geluk voor zoveel mogelijk mensen opbrengen</a:t>
          </a:r>
          <a:endParaRPr lang="en-US" sz="1600" kern="1200" dirty="0"/>
        </a:p>
      </dsp:txBody>
      <dsp:txXfrm>
        <a:off x="3613050" y="2259767"/>
        <a:ext cx="2832300" cy="900000"/>
      </dsp:txXfrm>
    </dsp:sp>
    <dsp:sp modelId="{F33F8A08-E6EF-4EE4-A67C-3F8478AA62AE}">
      <dsp:nvSpPr>
        <dsp:cNvPr id="0" name=""/>
        <dsp:cNvSpPr/>
      </dsp:nvSpPr>
      <dsp:spPr>
        <a:xfrm>
          <a:off x="7719885" y="601123"/>
          <a:ext cx="1274535" cy="1274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3DC33A-E50C-4BF5-B30F-8BCE4E1B1D7E}">
      <dsp:nvSpPr>
        <dsp:cNvPr id="0" name=""/>
        <dsp:cNvSpPr/>
      </dsp:nvSpPr>
      <dsp:spPr>
        <a:xfrm>
          <a:off x="6941002" y="2259767"/>
          <a:ext cx="2832300"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NL" sz="1600" kern="1200" dirty="0"/>
            <a:t>Bij het utilisme worden handelingen beoordeelt naar de gevolgen ervan</a:t>
          </a:r>
          <a:endParaRPr lang="en-US" sz="1600" kern="1200" dirty="0"/>
        </a:p>
      </dsp:txBody>
      <dsp:txXfrm>
        <a:off x="6941002" y="2259767"/>
        <a:ext cx="2832300" cy="90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95B8B-F634-43AB-AC7F-6F8DC46C4B5A}">
      <dsp:nvSpPr>
        <dsp:cNvPr id="0" name=""/>
        <dsp:cNvSpPr/>
      </dsp:nvSpPr>
      <dsp:spPr>
        <a:xfrm rot="10800000">
          <a:off x="2096928" y="1854"/>
          <a:ext cx="6688836" cy="1648585"/>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980" tIns="60960" rIns="113792" bIns="60960" numCol="1" spcCol="1270" anchor="ctr" anchorCtr="0">
          <a:noAutofit/>
        </a:bodyPr>
        <a:lstStyle/>
        <a:p>
          <a:pPr marL="0" lvl="0" indent="0" algn="ctr" defTabSz="711200">
            <a:lnSpc>
              <a:spcPct val="90000"/>
            </a:lnSpc>
            <a:spcBef>
              <a:spcPct val="0"/>
            </a:spcBef>
            <a:spcAft>
              <a:spcPct val="35000"/>
            </a:spcAft>
            <a:buNone/>
          </a:pPr>
          <a:r>
            <a:rPr lang="nl-NL" sz="1600" kern="1200" dirty="0"/>
            <a:t>Bentham: het geluk van een groep mensen kan worden vastgesteld door een som te maken van plezier minus pijn. Voor deze berekening keek Bentham naar de duur en intensiteit van het geluk of de pijn</a:t>
          </a:r>
        </a:p>
      </dsp:txBody>
      <dsp:txXfrm rot="10800000">
        <a:off x="2509074" y="1854"/>
        <a:ext cx="6276690" cy="1648585"/>
      </dsp:txXfrm>
    </dsp:sp>
    <dsp:sp modelId="{6D4ABA1D-CDE9-4765-9C10-E66DBF478CB9}">
      <dsp:nvSpPr>
        <dsp:cNvPr id="0" name=""/>
        <dsp:cNvSpPr/>
      </dsp:nvSpPr>
      <dsp:spPr>
        <a:xfrm>
          <a:off x="1272635" y="1854"/>
          <a:ext cx="1648585" cy="1648585"/>
        </a:xfrm>
        <a:prstGeom prst="ellipse">
          <a:avLst/>
        </a:prstGeom>
        <a:blipFill rotWithShape="1">
          <a:blip xmlns:r="http://schemas.openxmlformats.org/officeDocument/2006/relationships" r:embed="rId1"/>
          <a:srcRect/>
          <a:stretch>
            <a:fillRect t="-2000" b="-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121232-E2C3-45D3-8548-77D092AB6E8C}">
      <dsp:nvSpPr>
        <dsp:cNvPr id="0" name=""/>
        <dsp:cNvSpPr/>
      </dsp:nvSpPr>
      <dsp:spPr>
        <a:xfrm rot="10800000">
          <a:off x="2096928" y="2110451"/>
          <a:ext cx="6688836" cy="1648585"/>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980" tIns="60960" rIns="113792" bIns="60960" numCol="1" spcCol="1270" anchor="ctr" anchorCtr="0">
          <a:noAutofit/>
        </a:bodyPr>
        <a:lstStyle/>
        <a:p>
          <a:pPr marL="0" lvl="0" indent="0" algn="ctr" defTabSz="711200">
            <a:lnSpc>
              <a:spcPct val="90000"/>
            </a:lnSpc>
            <a:spcBef>
              <a:spcPct val="0"/>
            </a:spcBef>
            <a:spcAft>
              <a:spcPct val="35000"/>
            </a:spcAft>
            <a:buNone/>
          </a:pPr>
          <a:r>
            <a:rPr lang="nl-NL" sz="1600" kern="1200" dirty="0"/>
            <a:t>Mill: niet het geluk, maar vrijheid is een voorwaarde om gelukkig te zijn. Mensen moeten geheel vrij zijn in hun handelingen, zolang deze andere mensen geen schade toebrengen.</a:t>
          </a:r>
        </a:p>
      </dsp:txBody>
      <dsp:txXfrm rot="10800000">
        <a:off x="2509074" y="2110451"/>
        <a:ext cx="6276690" cy="1648585"/>
      </dsp:txXfrm>
    </dsp:sp>
    <dsp:sp modelId="{3BF54B13-1391-4355-A8C4-9377364049A3}">
      <dsp:nvSpPr>
        <dsp:cNvPr id="0" name=""/>
        <dsp:cNvSpPr/>
      </dsp:nvSpPr>
      <dsp:spPr>
        <a:xfrm>
          <a:off x="1272635" y="2110451"/>
          <a:ext cx="1648585" cy="1648585"/>
        </a:xfrm>
        <a:prstGeom prst="ellipse">
          <a:avLst/>
        </a:prstGeom>
        <a:blipFill rotWithShape="1">
          <a:blip xmlns:r="http://schemas.openxmlformats.org/officeDocument/2006/relationships" r:embed="rId2"/>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3E893-55A8-4907-B59D-F2876EC4A2BA}">
      <dsp:nvSpPr>
        <dsp:cNvPr id="0" name=""/>
        <dsp:cNvSpPr/>
      </dsp:nvSpPr>
      <dsp:spPr>
        <a:xfrm>
          <a:off x="0" y="0"/>
          <a:ext cx="10058399" cy="163432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err="1"/>
            <a:t>Bentham</a:t>
          </a:r>
          <a:r>
            <a:rPr lang="nl-NL" sz="2000" kern="1200" dirty="0"/>
            <a:t> zegt: geluk is geluk</a:t>
          </a:r>
        </a:p>
        <a:p>
          <a:pPr marL="228600" lvl="1" indent="-228600" algn="l" defTabSz="977900">
            <a:lnSpc>
              <a:spcPct val="90000"/>
            </a:lnSpc>
            <a:spcBef>
              <a:spcPct val="0"/>
            </a:spcBef>
            <a:spcAft>
              <a:spcPct val="15000"/>
            </a:spcAft>
            <a:buChar char="•"/>
          </a:pPr>
          <a:r>
            <a:rPr lang="nl-NL" sz="2200" b="0" i="0" kern="1200" dirty="0">
              <a:solidFill>
                <a:srgbClr val="2E2E2E"/>
              </a:solidFill>
              <a:effectLst/>
              <a:latin typeface="system-ui"/>
            </a:rPr>
            <a:t>Het nut van een hande­ling bestaat in het effect daarvan op het menselijke geluk.</a:t>
          </a:r>
          <a:endParaRPr lang="nl-NL" sz="2200" kern="1200" dirty="0"/>
        </a:p>
      </dsp:txBody>
      <dsp:txXfrm>
        <a:off x="2175112" y="0"/>
        <a:ext cx="7883287" cy="1634326"/>
      </dsp:txXfrm>
    </dsp:sp>
    <dsp:sp modelId="{CE0A8AA9-35CF-46DB-A9AF-ED702AA0F120}">
      <dsp:nvSpPr>
        <dsp:cNvPr id="0" name=""/>
        <dsp:cNvSpPr/>
      </dsp:nvSpPr>
      <dsp:spPr>
        <a:xfrm>
          <a:off x="163432" y="75499"/>
          <a:ext cx="2011680" cy="1558742"/>
        </a:xfrm>
        <a:prstGeom prst="roundRect">
          <a:avLst>
            <a:gd name="adj" fmla="val 10000"/>
          </a:avLst>
        </a:prstGeom>
        <a:blipFill rotWithShape="1">
          <a:blip xmlns:r="http://schemas.openxmlformats.org/officeDocument/2006/relationships" r:embed="rId1"/>
          <a:srcRect/>
          <a:stretch>
            <a:fillRect t="-27000" b="-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A09A73-0915-4B81-9229-38D3322FF789}">
      <dsp:nvSpPr>
        <dsp:cNvPr id="0" name=""/>
        <dsp:cNvSpPr/>
      </dsp:nvSpPr>
      <dsp:spPr>
        <a:xfrm>
          <a:off x="0" y="1797759"/>
          <a:ext cx="10058399" cy="19627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t>Mill legt een ander accent op geluk</a:t>
          </a:r>
        </a:p>
        <a:p>
          <a:pPr marL="171450" lvl="1" indent="-171450" algn="l" defTabSz="800100">
            <a:lnSpc>
              <a:spcPct val="90000"/>
            </a:lnSpc>
            <a:spcBef>
              <a:spcPct val="0"/>
            </a:spcBef>
            <a:spcAft>
              <a:spcPct val="15000"/>
            </a:spcAft>
            <a:buChar char="•"/>
          </a:pPr>
          <a:r>
            <a:rPr lang="nl-NL" sz="1800" kern="1200" dirty="0">
              <a:solidFill>
                <a:schemeClr val="tx1"/>
              </a:solidFill>
            </a:rPr>
            <a:t>Mill kijkt naar de kwaliteit van geluk</a:t>
          </a:r>
        </a:p>
        <a:p>
          <a:pPr marL="171450" lvl="1" indent="-171450" algn="l" defTabSz="800100">
            <a:lnSpc>
              <a:spcPct val="90000"/>
            </a:lnSpc>
            <a:spcBef>
              <a:spcPct val="0"/>
            </a:spcBef>
            <a:spcAft>
              <a:spcPct val="15000"/>
            </a:spcAft>
            <a:buChar char="•"/>
          </a:pPr>
          <a:r>
            <a:rPr lang="nl-NL" sz="1800" kern="1200" dirty="0">
              <a:solidFill>
                <a:schemeClr val="tx1"/>
              </a:solidFill>
            </a:rPr>
            <a:t>Deze wordt bepaald door:</a:t>
          </a:r>
        </a:p>
        <a:p>
          <a:pPr marL="171450" lvl="1" indent="-171450" algn="l" defTabSz="800100">
            <a:lnSpc>
              <a:spcPct val="90000"/>
            </a:lnSpc>
            <a:spcBef>
              <a:spcPct val="0"/>
            </a:spcBef>
            <a:spcAft>
              <a:spcPct val="15000"/>
            </a:spcAft>
            <a:buChar char="•"/>
          </a:pPr>
          <a:r>
            <a:rPr lang="nl-NL" sz="1800" kern="1200" dirty="0">
              <a:solidFill>
                <a:schemeClr val="tx1"/>
              </a:solidFill>
            </a:rPr>
            <a:t>- Vervullen van eerste levensbehoeften</a:t>
          </a:r>
        </a:p>
        <a:p>
          <a:pPr marL="171450" lvl="1" indent="-171450" algn="l" defTabSz="800100">
            <a:lnSpc>
              <a:spcPct val="90000"/>
            </a:lnSpc>
            <a:spcBef>
              <a:spcPct val="0"/>
            </a:spcBef>
            <a:spcAft>
              <a:spcPct val="15000"/>
            </a:spcAft>
            <a:buChar char="•"/>
          </a:pPr>
          <a:r>
            <a:rPr lang="nl-NL" sz="1800" kern="1200" dirty="0">
              <a:solidFill>
                <a:schemeClr val="tx1"/>
              </a:solidFill>
            </a:rPr>
            <a:t>- Gevoelens, voorstellingsvermogen</a:t>
          </a:r>
        </a:p>
        <a:p>
          <a:pPr marL="171450" lvl="1" indent="-171450" algn="l" defTabSz="800100">
            <a:lnSpc>
              <a:spcPct val="90000"/>
            </a:lnSpc>
            <a:spcBef>
              <a:spcPct val="0"/>
            </a:spcBef>
            <a:spcAft>
              <a:spcPct val="15000"/>
            </a:spcAft>
            <a:buChar char="•"/>
          </a:pPr>
          <a:r>
            <a:rPr lang="nl-NL" sz="1800" kern="1200" dirty="0">
              <a:solidFill>
                <a:schemeClr val="tx1"/>
              </a:solidFill>
            </a:rPr>
            <a:t>- Sociale gevoelens van de mensheid/deugd</a:t>
          </a:r>
        </a:p>
      </dsp:txBody>
      <dsp:txXfrm>
        <a:off x="2175112" y="1797759"/>
        <a:ext cx="7883287" cy="1962744"/>
      </dsp:txXfrm>
    </dsp:sp>
    <dsp:sp modelId="{8A8C75E7-0541-49FF-866B-1911ADB2AA02}">
      <dsp:nvSpPr>
        <dsp:cNvPr id="0" name=""/>
        <dsp:cNvSpPr/>
      </dsp:nvSpPr>
      <dsp:spPr>
        <a:xfrm>
          <a:off x="163432" y="2125401"/>
          <a:ext cx="2011680" cy="1307461"/>
        </a:xfrm>
        <a:prstGeom prst="roundRect">
          <a:avLst>
            <a:gd name="adj" fmla="val 10000"/>
          </a:avLst>
        </a:prstGeom>
        <a:blipFill rotWithShape="1">
          <a:blip xmlns:r="http://schemas.openxmlformats.org/officeDocument/2006/relationships" r:embed="rId2"/>
          <a:srcRect/>
          <a:stretch>
            <a:fillRect t="-27000" b="-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0F2C9-B933-4CB4-86F3-5A30EE3AC123}" type="datetimeFigureOut">
              <a:rPr lang="nl-NL" smtClean="0"/>
              <a:t>26-8-2022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5C06C6-8E06-408B-90AA-EBF2B55C983B}" type="slidenum">
              <a:rPr lang="nl-NL" smtClean="0"/>
              <a:t>‹nr.›</a:t>
            </a:fld>
            <a:endParaRPr lang="nl-NL"/>
          </a:p>
        </p:txBody>
      </p:sp>
    </p:spTree>
    <p:extLst>
      <p:ext uri="{BB962C8B-B14F-4D97-AF65-F5344CB8AC3E}">
        <p14:creationId xmlns:p14="http://schemas.microsoft.com/office/powerpoint/2010/main" val="713548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We hebben het gehad over een aantal stromingen binnen de ethiek. Wat is ethiek? Volgens van Dale het geheel van morele regels of in hedendaags Nederlands: kritisch nadenken over wat (moreel) goed is om te doen. Onder moreel wordt verstaan volgens van Dale: </a:t>
            </a:r>
            <a:r>
              <a:rPr kumimoji="0" lang="nl-NL" sz="1200" b="0" i="0" u="none" strike="noStrike" kern="1200" cap="none" spc="0" normalizeH="0" baseline="0" noProof="0" dirty="0">
                <a:ln>
                  <a:noFill/>
                </a:ln>
                <a:solidFill>
                  <a:srgbClr val="555555"/>
                </a:solidFill>
                <a:effectLst/>
                <a:uLnTx/>
                <a:uFillTx/>
                <a:latin typeface="Arial" panose="020B0604020202020204" pitchFamily="34" charset="0"/>
                <a:ea typeface="+mn-ea"/>
                <a:cs typeface="+mn-cs"/>
              </a:rPr>
              <a:t>gegrond op het innerlijk gevoel van goed en kwaad. Daarbij zijn er 5 stromingen te onderscheiden. We hebben er twee gehad, namelijk deugdethiek van Aristoteles en plichtethiek van Kant</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Bij deugdethiek is de centrale vraag: hoe wordt ik gelukkig? Of om het met Aristoteles te vragen: hoe bereik ik het “goede” leven? Dit goede leven bereik je door het ontwikkelen van je karakter, door het ontwikkelen van deugden (karaktereigenschappen)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Bij plichtethiek gaat het erom dat een handeling in lijn moet zij  met een zichzelf geldende regels zoals een waarde, norm of wet. Plichtethiek wordt gezien als een  absolute ethiek, omdat het gebaseerd op absolute gedragsregels en op rationele argumenten. Gevoelsargumenten zijn niet doorslaggevend. Kant vindt het belangrijk dat een mens autonoom is: dat wil zeggen dat een mens zelf durft te denken</a:t>
            </a:r>
          </a:p>
          <a:p>
            <a:endParaRPr lang="nl-NL" dirty="0"/>
          </a:p>
        </p:txBody>
      </p:sp>
      <p:sp>
        <p:nvSpPr>
          <p:cNvPr id="4" name="Tijdelijke aanduiding voor dianummer 3"/>
          <p:cNvSpPr>
            <a:spLocks noGrp="1"/>
          </p:cNvSpPr>
          <p:nvPr>
            <p:ph type="sldNum" sz="quarter" idx="5"/>
          </p:nvPr>
        </p:nvSpPr>
        <p:spPr/>
        <p:txBody>
          <a:bodyPr/>
          <a:lstStyle/>
          <a:p>
            <a:fld id="{445C06C6-8E06-408B-90AA-EBF2B55C983B}" type="slidenum">
              <a:rPr lang="nl-NL" smtClean="0"/>
              <a:t>4</a:t>
            </a:fld>
            <a:endParaRPr lang="nl-NL"/>
          </a:p>
        </p:txBody>
      </p:sp>
    </p:spTree>
    <p:extLst>
      <p:ext uri="{BB962C8B-B14F-4D97-AF65-F5344CB8AC3E}">
        <p14:creationId xmlns:p14="http://schemas.microsoft.com/office/powerpoint/2010/main" val="93547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5C06C6-8E06-408B-90AA-EBF2B55C983B}" type="slidenum">
              <a:rPr lang="nl-NL" smtClean="0"/>
              <a:t>5</a:t>
            </a:fld>
            <a:endParaRPr lang="nl-NL"/>
          </a:p>
        </p:txBody>
      </p:sp>
    </p:spTree>
    <p:extLst>
      <p:ext uri="{BB962C8B-B14F-4D97-AF65-F5344CB8AC3E}">
        <p14:creationId xmlns:p14="http://schemas.microsoft.com/office/powerpoint/2010/main" val="2575125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404040"/>
                </a:solidFill>
                <a:effectLst/>
                <a:latin typeface="Open Sans" panose="020B0606030504020204" pitchFamily="34" charset="0"/>
              </a:rPr>
              <a:t>Volgens het utilisme bestaat het geluk van de mens in het ondergaan van genot en het vermijden van pijn. Een goede, dus ‘nuttige’, handeling vergroot je genot terwijl een slechte handeling pijn oplevert.</a:t>
            </a:r>
            <a:r>
              <a:rPr kumimoji="0" lang="nl-NL" sz="1200" b="0" i="0" u="none" strike="noStrike" kern="1200" cap="none" spc="0" normalizeH="0" baseline="0" noProof="0" dirty="0">
                <a:ln>
                  <a:noFill/>
                </a:ln>
                <a:solidFill>
                  <a:srgbClr val="404040"/>
                </a:solidFill>
                <a:effectLst/>
                <a:uLnTx/>
                <a:uFillTx/>
                <a:latin typeface="Open Sans" panose="020B0606030504020204" pitchFamily="34" charset="0"/>
                <a:ea typeface="+mn-ea"/>
                <a:cs typeface="+mn-cs"/>
              </a:rPr>
              <a:t> . </a:t>
            </a:r>
            <a:r>
              <a:rPr kumimoji="0" lang="nl-NL" sz="1200" b="0" i="0" u="none" strike="noStrike" kern="1200" cap="none" spc="0" normalizeH="0" baseline="0" noProof="0" dirty="0">
                <a:ln>
                  <a:noFill/>
                </a:ln>
                <a:solidFill>
                  <a:srgbClr val="000000"/>
                </a:solidFill>
                <a:effectLst/>
                <a:uLnTx/>
                <a:uFillTx/>
                <a:latin typeface="ff4"/>
                <a:ea typeface="+mn-ea"/>
                <a:cs typeface="+mn-cs"/>
              </a:rPr>
              <a:t>Veel dingen die je doet, doe je om iets groters te bereiken. Je leert om goede cijfers te halen. Je werkt om geld te verdienen. Maar waarom wil je goede cijfers of geld? Misschien zoek je naar bevestiging van intelligentie, goedkeuring van je ouders of een diploma zodat je later een goede baan kunt krijgen. Maar waarom wil je die baan? Waarom wil je die goedkeuring? Waarom wil je die bevestiging? Je wilt wat je wilt, omdat je denkt dat het je gelukkig zal maken. Want geluk is iets dat iedereen wil. Utilisten geloven dat dat hetgeen is dat onze morele keuzes moet drijven. </a:t>
            </a:r>
            <a:r>
              <a:rPr lang="nl-NL" b="0" i="0" dirty="0">
                <a:solidFill>
                  <a:srgbClr val="404040"/>
                </a:solidFill>
                <a:effectLst/>
                <a:latin typeface="Open Sans" panose="020B0606030504020204" pitchFamily="34" charset="0"/>
              </a:rPr>
              <a:t>Het utilisme is echter geen egoïsme. Als leidraad voor je handelen heeft de utilist namelijk de volgende regel: je moet altijd zo handelen dat het zoveel mogelijk geluk oplevert voor zoveel mogelijk mensen. Omdat bij het utilisme gekeken wordt naar de gevolgen van handelingen, wordt het ook wel consequentialisme. Het woord consequentie zit hierin</a:t>
            </a:r>
            <a:endParaRPr lang="nl-NL" b="0" i="0" dirty="0">
              <a:solidFill>
                <a:srgbClr val="000000"/>
              </a:solidFill>
              <a:effectLst/>
              <a:latin typeface="ff4"/>
            </a:endParaRPr>
          </a:p>
          <a:p>
            <a:endParaRPr lang="nl-NL" dirty="0"/>
          </a:p>
        </p:txBody>
      </p:sp>
      <p:sp>
        <p:nvSpPr>
          <p:cNvPr id="4" name="Tijdelijke aanduiding voor dianummer 3"/>
          <p:cNvSpPr>
            <a:spLocks noGrp="1"/>
          </p:cNvSpPr>
          <p:nvPr>
            <p:ph type="sldNum" sz="quarter" idx="5"/>
          </p:nvPr>
        </p:nvSpPr>
        <p:spPr/>
        <p:txBody>
          <a:bodyPr/>
          <a:lstStyle/>
          <a:p>
            <a:fld id="{445C06C6-8E06-408B-90AA-EBF2B55C983B}" type="slidenum">
              <a:rPr lang="nl-NL" smtClean="0"/>
              <a:t>6</a:t>
            </a:fld>
            <a:endParaRPr lang="nl-NL"/>
          </a:p>
        </p:txBody>
      </p:sp>
    </p:spTree>
    <p:extLst>
      <p:ext uri="{BB962C8B-B14F-4D97-AF65-F5344CB8AC3E}">
        <p14:creationId xmlns:p14="http://schemas.microsoft.com/office/powerpoint/2010/main" val="190819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dirty="0"/>
              <a:t>Bij het utilisme zijn twee mannen die deze ethische richting verder hebben uitgedacht. Het gaat om Jeremy Bentham en John Mill.  Bentham zegt </a:t>
            </a:r>
            <a:r>
              <a:rPr lang="nl-NL" sz="1600" dirty="0"/>
              <a:t>het geluk van een groep mensen kan worden vastgesteld door een som te maken van plezier minus pijn. Voor deze berekening keek Bentham naar de duur en intensiteit van het geluk of de pijn. Bijvoorbeeld: i</a:t>
            </a:r>
            <a:r>
              <a:rPr lang="nl-NL" sz="2400" b="0" i="0" dirty="0">
                <a:solidFill>
                  <a:srgbClr val="000000"/>
                </a:solidFill>
                <a:effectLst/>
                <a:latin typeface="arial" panose="020B0604020202020204" pitchFamily="34" charset="0"/>
              </a:rPr>
              <a:t>n de bestuurspraktijk komen we het utilisme vaak tegen. Een voorbeeld hiervan is het invoeren van snelheidsbeperkingen. Deze leiden doorgaans tot minder ‘pijn’ door een reductie van het aantal verkeersslachtoffers en zou daarmee, ondanks het feit dat hiermee de vrijheden van een aantal burgers (autobestuurders) wordt beperkt, te verantwoorden zijn. Je kunt ook denken aan het invoeren van het dragen van autogordels: hiermee werd het aantal dodelijke verkeersslachtoffers aanzienlijk verminderd.</a:t>
            </a:r>
            <a:endParaRPr lang="nl-NL" sz="1600" dirty="0"/>
          </a:p>
          <a:p>
            <a:pPr lvl="0"/>
            <a:r>
              <a:rPr lang="nl-NL" sz="1600" dirty="0"/>
              <a:t>Voor Mill is niet het geluk doorslaggevend maar juist de vrijheid is een voorwaarde om gelukkig te zijn. . Mensen moeten geheel vrij zijn in hun handelingen, zolang deze andere mensen geen schade toebrengen. </a:t>
            </a:r>
            <a:r>
              <a:rPr lang="nl-NL" dirty="0"/>
              <a:t>De kerngedachte van Mill is dat individuele vrijheid een noodzakelijke voorwaarde is voor menselijk geluk. Vrijheid heeft allereerst een politieke en sociale dimensie: vrijheid is de afwezigheid van dwang in de meest ruime zin van het woord. Mensen moeten zelf kunnen bepalen hoe zij hun leven willen inrichten. Mensen mogen elkaar wel bekritiseren vanwege hun manier van leven, maar zij mogen op anderen geen dwang uitoefenen om hun leven op een bepaalde manier in te richten.</a:t>
            </a:r>
          </a:p>
          <a:p>
            <a:pPr lvl="0"/>
            <a:endParaRPr lang="nl-NL" dirty="0"/>
          </a:p>
          <a:p>
            <a:endParaRPr lang="nl-NL" dirty="0"/>
          </a:p>
        </p:txBody>
      </p:sp>
      <p:sp>
        <p:nvSpPr>
          <p:cNvPr id="4" name="Tijdelijke aanduiding voor dianummer 3"/>
          <p:cNvSpPr>
            <a:spLocks noGrp="1"/>
          </p:cNvSpPr>
          <p:nvPr>
            <p:ph type="sldNum" sz="quarter" idx="5"/>
          </p:nvPr>
        </p:nvSpPr>
        <p:spPr/>
        <p:txBody>
          <a:bodyPr/>
          <a:lstStyle/>
          <a:p>
            <a:fld id="{445C06C6-8E06-408B-90AA-EBF2B55C983B}" type="slidenum">
              <a:rPr lang="nl-NL" smtClean="0"/>
              <a:t>7</a:t>
            </a:fld>
            <a:endParaRPr lang="nl-NL"/>
          </a:p>
        </p:txBody>
      </p:sp>
    </p:spTree>
    <p:extLst>
      <p:ext uri="{BB962C8B-B14F-4D97-AF65-F5344CB8AC3E}">
        <p14:creationId xmlns:p14="http://schemas.microsoft.com/office/powerpoint/2010/main" val="123283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Voor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Bentham</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is het belangrijk te kijken welk nut/bijdrage heeft een handeling aan het menselijk geluk. Draagt deze handeling bij aan het geluk, dan is het goed. Dus wordt door deze handeling het menselijk geluk vergroot? Zo ja, dan is het een goede handeling. Bij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Bentham</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gaat het om de kwantiteit: </a:t>
            </a:r>
            <a:r>
              <a:rPr kumimoji="0" lang="nl-NL" sz="12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iets uitgedrukt in getallen zoals de hoeveelheid, de grootte, het aantal en de lengte. </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Een voorbeeld hiervan: </a:t>
            </a:r>
            <a:r>
              <a:rPr kumimoji="0" lang="nl-NL" sz="1200" b="0" i="0" u="none" strike="noStrike" kern="1200" cap="none" spc="0" normalizeH="0" baseline="0" noProof="0" dirty="0">
                <a:ln>
                  <a:noFill/>
                </a:ln>
                <a:solidFill>
                  <a:srgbClr val="212529"/>
                </a:solidFill>
                <a:effectLst/>
                <a:uLnTx/>
                <a:uFillTx/>
                <a:latin typeface="freight-text-pro"/>
                <a:ea typeface="+mn-ea"/>
                <a:cs typeface="+mn-cs"/>
              </a:rPr>
              <a:t>Is de kwantiteit van het genot gelijk, dan is hinkelen even goed als poëzie. Kijk je naar de methode die </a:t>
            </a:r>
            <a:r>
              <a:rPr kumimoji="0" lang="nl-NL" sz="1200" b="0" i="0" u="none" strike="noStrike" kern="1200" cap="none" spc="0" normalizeH="0" baseline="0" noProof="0" dirty="0" err="1">
                <a:ln>
                  <a:noFill/>
                </a:ln>
                <a:solidFill>
                  <a:srgbClr val="212529"/>
                </a:solidFill>
                <a:effectLst/>
                <a:uLnTx/>
                <a:uFillTx/>
                <a:latin typeface="freight-text-pro"/>
                <a:ea typeface="+mn-ea"/>
                <a:cs typeface="+mn-cs"/>
              </a:rPr>
              <a:t>Bentham</a:t>
            </a:r>
            <a:r>
              <a:rPr kumimoji="0" lang="nl-NL" sz="1200" b="0" i="0" u="none" strike="noStrike" kern="1200" cap="none" spc="0" normalizeH="0" baseline="0" noProof="0" dirty="0">
                <a:ln>
                  <a:noFill/>
                </a:ln>
                <a:solidFill>
                  <a:srgbClr val="212529"/>
                </a:solidFill>
                <a:effectLst/>
                <a:uLnTx/>
                <a:uFillTx/>
                <a:latin typeface="freight-text-pro"/>
                <a:ea typeface="+mn-ea"/>
                <a:cs typeface="+mn-cs"/>
              </a:rPr>
              <a:t> hanteert om geluk te kunnen berekenen. Hij hanteerde de volgende rekenmethode: intensiteit en duur van iets. In dit geval: Hinkelen is fijn, maar duurt kort – een gedicht blijft je langer bij.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212529"/>
                </a:solidFill>
                <a:effectLst/>
                <a:uLnTx/>
                <a:uFillTx/>
                <a:latin typeface="freight-text-pro"/>
                <a:ea typeface="+mn-ea"/>
                <a:cs typeface="+mn-cs"/>
              </a:rPr>
              <a:t>Bij Mill is geluk belangrijk, maar hij legt het accent anders. Hij kijkt naar de kwaliteit van een handeling. Kwaliteit wil zeggen wat de status of situatie van een product of handeling is. Deze worden mede bepaald door het vervullen van de eerste levensbehoeften. Mill noemde dit de dierlijke genoegens. Tevens wordt het bepaald door gevoelens en voorstellingsvermogen: de geestelijke genoegens noemde Mill deze. Daarnaast bepalen de sociale gevoelens van de mensheid of de deugd de mate van het geluk. </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445C06C6-8E06-408B-90AA-EBF2B55C983B}" type="slidenum">
              <a:rPr lang="nl-NL" smtClean="0"/>
              <a:t>8</a:t>
            </a:fld>
            <a:endParaRPr lang="nl-NL"/>
          </a:p>
        </p:txBody>
      </p:sp>
    </p:spTree>
    <p:extLst>
      <p:ext uri="{BB962C8B-B14F-4D97-AF65-F5344CB8AC3E}">
        <p14:creationId xmlns:p14="http://schemas.microsoft.com/office/powerpoint/2010/main" val="891894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8/26/2022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5316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8/26/2022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77512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8/26/2022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83154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8/26/2022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292517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8/26/2022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35748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8/26/2022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842575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8/26/2022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515276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8/26/2022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91183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8/26/2022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08177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8/26/2022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3822742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8/26/2022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79122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8/26/2022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‹nr.›</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88744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learningapps.org/watch?v=p1xt1w2nj2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7.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0CF3785B-1EC9-304C-649E-05FC38296329}"/>
              </a:ext>
            </a:extLst>
          </p:cNvPr>
          <p:cNvPicPr>
            <a:picLocks noChangeAspect="1"/>
          </p:cNvPicPr>
          <p:nvPr/>
        </p:nvPicPr>
        <p:blipFill rotWithShape="1">
          <a:blip r:embed="rId2"/>
          <a:srcRect t="9249" r="-1" b="-1"/>
          <a:stretch/>
        </p:blipFill>
        <p:spPr>
          <a:xfrm>
            <a:off x="16" y="10"/>
            <a:ext cx="7556889" cy="6857990"/>
          </a:xfrm>
          <a:prstGeom prst="rect">
            <a:avLst/>
          </a:prstGeom>
        </p:spPr>
      </p:pic>
      <p:sp>
        <p:nvSpPr>
          <p:cNvPr id="14" name="Rectangle 8">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CA243F41-2D2A-9066-F2B0-6A8F74BB90CB}"/>
              </a:ext>
            </a:extLst>
          </p:cNvPr>
          <p:cNvSpPr>
            <a:spLocks noGrp="1"/>
          </p:cNvSpPr>
          <p:nvPr>
            <p:ph type="ctrTitle"/>
          </p:nvPr>
        </p:nvSpPr>
        <p:spPr>
          <a:xfrm>
            <a:off x="8047939" y="640080"/>
            <a:ext cx="3659246" cy="2850320"/>
          </a:xfrm>
        </p:spPr>
        <p:txBody>
          <a:bodyPr>
            <a:normAutofit/>
          </a:bodyPr>
          <a:lstStyle/>
          <a:p>
            <a:r>
              <a:rPr lang="nl-NL" sz="5400">
                <a:solidFill>
                  <a:srgbClr val="FFFFFF"/>
                </a:solidFill>
              </a:rPr>
              <a:t>Utilisme</a:t>
            </a:r>
          </a:p>
        </p:txBody>
      </p:sp>
      <p:sp>
        <p:nvSpPr>
          <p:cNvPr id="3" name="Ondertitel 2">
            <a:extLst>
              <a:ext uri="{FF2B5EF4-FFF2-40B4-BE49-F238E27FC236}">
                <a16:creationId xmlns:a16="http://schemas.microsoft.com/office/drawing/2014/main" id="{4B9DAB85-A013-C772-26D2-DDB262986562}"/>
              </a:ext>
            </a:extLst>
          </p:cNvPr>
          <p:cNvSpPr>
            <a:spLocks noGrp="1"/>
          </p:cNvSpPr>
          <p:nvPr>
            <p:ph type="subTitle" idx="1"/>
          </p:nvPr>
        </p:nvSpPr>
        <p:spPr>
          <a:xfrm>
            <a:off x="8047939" y="3812135"/>
            <a:ext cx="3659246" cy="1596655"/>
          </a:xfrm>
        </p:spPr>
        <p:txBody>
          <a:bodyPr>
            <a:normAutofit/>
          </a:bodyPr>
          <a:lstStyle/>
          <a:p>
            <a:r>
              <a:rPr lang="nl-NL" sz="1800" dirty="0">
                <a:solidFill>
                  <a:srgbClr val="FFFFFF"/>
                </a:solidFill>
              </a:rPr>
              <a:t>Workshop 3</a:t>
            </a:r>
          </a:p>
        </p:txBody>
      </p:sp>
      <p:cxnSp>
        <p:nvCxnSpPr>
          <p:cNvPr id="15" name="Straight Connector 1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161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19946-83CA-32B2-ADEA-343CCD837DED}"/>
              </a:ext>
            </a:extLst>
          </p:cNvPr>
          <p:cNvSpPr>
            <a:spLocks noGrp="1"/>
          </p:cNvSpPr>
          <p:nvPr>
            <p:ph type="title"/>
          </p:nvPr>
        </p:nvSpPr>
        <p:spPr/>
        <p:txBody>
          <a:bodyPr/>
          <a:lstStyle/>
          <a:p>
            <a:r>
              <a:rPr lang="nl-NL" dirty="0"/>
              <a:t>Terugblik en vooruitblik</a:t>
            </a:r>
          </a:p>
        </p:txBody>
      </p:sp>
      <p:sp>
        <p:nvSpPr>
          <p:cNvPr id="3" name="Tijdelijke aanduiding voor inhoud 2">
            <a:extLst>
              <a:ext uri="{FF2B5EF4-FFF2-40B4-BE49-F238E27FC236}">
                <a16:creationId xmlns:a16="http://schemas.microsoft.com/office/drawing/2014/main" id="{60709C75-CDC8-4D98-F9CF-8616C243E854}"/>
              </a:ext>
            </a:extLst>
          </p:cNvPr>
          <p:cNvSpPr>
            <a:spLocks noGrp="1"/>
          </p:cNvSpPr>
          <p:nvPr>
            <p:ph idx="1"/>
          </p:nvPr>
        </p:nvSpPr>
        <p:spPr/>
        <p:txBody>
          <a:bodyPr/>
          <a:lstStyle/>
          <a:p>
            <a:pPr marL="0" marR="0" lvl="0" indent="0" algn="l" defTabSz="914400" rtl="0" eaLnBrk="1" fontAlgn="auto" latinLnBrk="0" hangingPunct="1">
              <a:lnSpc>
                <a:spcPct val="100000"/>
              </a:lnSpc>
              <a:spcBef>
                <a:spcPts val="1200"/>
              </a:spcBef>
              <a:spcAft>
                <a:spcPts val="200"/>
              </a:spcAft>
              <a:buClr>
                <a:srgbClr val="4DA0C3"/>
              </a:buClr>
              <a:buSzPct val="100000"/>
              <a:buNone/>
              <a:tabLst/>
              <a:defRPr/>
            </a:pPr>
            <a:r>
              <a:rPr kumimoji="0" lang="nl-NL"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Leerdoelen behaald?</a:t>
            </a:r>
          </a:p>
          <a:p>
            <a:pPr marL="91440" marR="0" lvl="0" indent="-91440" algn="l" defTabSz="914400" rtl="0" eaLnBrk="1" fontAlgn="auto" latinLnBrk="0" hangingPunct="1">
              <a:lnSpc>
                <a:spcPct val="100000"/>
              </a:lnSpc>
              <a:spcBef>
                <a:spcPts val="1200"/>
              </a:spcBef>
              <a:spcAft>
                <a:spcPts val="200"/>
              </a:spcAft>
              <a:buClr>
                <a:srgbClr val="4DA0C3"/>
              </a:buClr>
              <a:buSzPct val="100000"/>
              <a:buFont typeface="Wingdings" panose="05000000000000000000" pitchFamily="2" charset="2"/>
              <a:buChar char="q"/>
              <a:tabLst/>
              <a:defRPr/>
            </a:pPr>
            <a:r>
              <a:rPr kumimoji="0" lang="nl-NL"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Na deze les beschrijf je de term utilisme</a:t>
            </a:r>
          </a:p>
          <a:p>
            <a:pPr marL="91440" marR="0" lvl="0" indent="-91440" algn="l" defTabSz="914400" rtl="0" eaLnBrk="1" fontAlgn="auto" latinLnBrk="0" hangingPunct="1">
              <a:lnSpc>
                <a:spcPct val="100000"/>
              </a:lnSpc>
              <a:spcBef>
                <a:spcPts val="1200"/>
              </a:spcBef>
              <a:spcAft>
                <a:spcPts val="200"/>
              </a:spcAft>
              <a:buClr>
                <a:srgbClr val="4DA0C3"/>
              </a:buClr>
              <a:buSzPct val="100000"/>
              <a:buFont typeface="Wingdings" panose="05000000000000000000" pitchFamily="2" charset="2"/>
              <a:buChar char="q"/>
              <a:tabLst/>
              <a:defRPr/>
            </a:pPr>
            <a:r>
              <a:rPr kumimoji="0" lang="nl-NL"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Na deze les benoem je de namen van degene die het utilisme hebben uitgedacht</a:t>
            </a:r>
          </a:p>
          <a:p>
            <a:pPr marL="91440" marR="0" lvl="0" indent="-91440" algn="l" defTabSz="914400" rtl="0" eaLnBrk="1" fontAlgn="auto" latinLnBrk="0" hangingPunct="1">
              <a:lnSpc>
                <a:spcPct val="100000"/>
              </a:lnSpc>
              <a:spcBef>
                <a:spcPts val="1200"/>
              </a:spcBef>
              <a:spcAft>
                <a:spcPts val="200"/>
              </a:spcAft>
              <a:buClr>
                <a:srgbClr val="4DA0C3"/>
              </a:buClr>
              <a:buSzPct val="100000"/>
              <a:buFont typeface="Wingdings" panose="05000000000000000000" pitchFamily="2" charset="2"/>
              <a:buChar char="q"/>
              <a:tabLst/>
              <a:defRPr/>
            </a:pPr>
            <a:r>
              <a:rPr kumimoji="0" lang="nl-NL"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Na deze les benoem je het accentverschil welke Bentham en Mill voorstonden</a:t>
            </a:r>
          </a:p>
          <a:p>
            <a:pPr marL="91440" marR="0" lvl="0" indent="-91440" algn="l" defTabSz="914400" rtl="0" eaLnBrk="1" fontAlgn="auto" latinLnBrk="0" hangingPunct="1">
              <a:lnSpc>
                <a:spcPct val="100000"/>
              </a:lnSpc>
              <a:spcBef>
                <a:spcPts val="1200"/>
              </a:spcBef>
              <a:spcAft>
                <a:spcPts val="200"/>
              </a:spcAft>
              <a:buClr>
                <a:srgbClr val="4DA0C3"/>
              </a:buClr>
              <a:buSzPct val="100000"/>
              <a:buFont typeface="Wingdings" panose="05000000000000000000" pitchFamily="2" charset="2"/>
              <a:buChar char="q"/>
              <a:tabLst/>
              <a:defRPr/>
            </a:pPr>
            <a:r>
              <a:rPr kumimoji="0" lang="nl-NL"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Na deze les benoem je wat paternalisme is en geef je twee vormen hiervan</a:t>
            </a:r>
          </a:p>
          <a:p>
            <a:endParaRPr lang="nl-NL" dirty="0"/>
          </a:p>
          <a:p>
            <a:r>
              <a:rPr lang="nl-NL" dirty="0"/>
              <a:t>Volgende week: medische ethiek/principe ethiek</a:t>
            </a:r>
          </a:p>
        </p:txBody>
      </p:sp>
    </p:spTree>
    <p:extLst>
      <p:ext uri="{BB962C8B-B14F-4D97-AF65-F5344CB8AC3E}">
        <p14:creationId xmlns:p14="http://schemas.microsoft.com/office/powerpoint/2010/main" val="1547541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DBE086E8-A3F6-FCBD-0C84-68BC8F025820}"/>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3000" dirty="0" err="1">
                <a:solidFill>
                  <a:srgbClr val="FFFFFF"/>
                </a:solidFill>
              </a:rPr>
              <a:t>Vragen</a:t>
            </a:r>
            <a:r>
              <a:rPr lang="en-US" sz="3000" dirty="0">
                <a:solidFill>
                  <a:srgbClr val="FFFFFF"/>
                </a:solidFill>
              </a:rPr>
              <a:t>/</a:t>
            </a:r>
            <a:r>
              <a:rPr lang="en-US" sz="3000" dirty="0" err="1">
                <a:solidFill>
                  <a:srgbClr val="FFFFFF"/>
                </a:solidFill>
              </a:rPr>
              <a:t>opmerkingen</a:t>
            </a:r>
            <a:endParaRPr lang="en-US" sz="3000" dirty="0">
              <a:solidFill>
                <a:srgbClr val="FFFFFF"/>
              </a:solidFill>
            </a:endParaRP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Gele en blauwe symbolen">
            <a:extLst>
              <a:ext uri="{FF2B5EF4-FFF2-40B4-BE49-F238E27FC236}">
                <a16:creationId xmlns:a16="http://schemas.microsoft.com/office/drawing/2014/main" id="{D02F10EB-E5BF-2C01-1979-454E2D9978CC}"/>
              </a:ext>
            </a:extLst>
          </p:cNvPr>
          <p:cNvPicPr>
            <a:picLocks noChangeAspect="1"/>
          </p:cNvPicPr>
          <p:nvPr/>
        </p:nvPicPr>
        <p:blipFill rotWithShape="1">
          <a:blip r:embed="rId2"/>
          <a:srcRect l="5294" r="10410" b="1"/>
          <a:stretch/>
        </p:blipFill>
        <p:spPr>
          <a:xfrm>
            <a:off x="4635095" y="10"/>
            <a:ext cx="7556889" cy="6857990"/>
          </a:xfrm>
          <a:prstGeom prst="rect">
            <a:avLst/>
          </a:prstGeom>
        </p:spPr>
      </p:pic>
    </p:spTree>
    <p:extLst>
      <p:ext uri="{BB962C8B-B14F-4D97-AF65-F5344CB8AC3E}">
        <p14:creationId xmlns:p14="http://schemas.microsoft.com/office/powerpoint/2010/main" val="139574442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C566521-4707-C4E9-B2A3-440F4DB8502B}"/>
              </a:ext>
            </a:extLst>
          </p:cNvPr>
          <p:cNvSpPr>
            <a:spLocks noGrp="1"/>
          </p:cNvSpPr>
          <p:nvPr>
            <p:ph type="title"/>
          </p:nvPr>
        </p:nvSpPr>
        <p:spPr>
          <a:xfrm>
            <a:off x="878911" y="643468"/>
            <a:ext cx="3177847" cy="1674180"/>
          </a:xfrm>
        </p:spPr>
        <p:txBody>
          <a:bodyPr>
            <a:normAutofit/>
          </a:bodyPr>
          <a:lstStyle/>
          <a:p>
            <a:r>
              <a:rPr lang="nl-NL" sz="4000"/>
              <a:t>Terugblik vorige les:</a:t>
            </a:r>
          </a:p>
        </p:txBody>
      </p:sp>
      <p:cxnSp>
        <p:nvCxnSpPr>
          <p:cNvPr id="14" name="Straight Connector 13">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DE5500D-9F76-FDAF-CE75-0305ADE6D8EA}"/>
              </a:ext>
            </a:extLst>
          </p:cNvPr>
          <p:cNvSpPr>
            <a:spLocks noGrp="1"/>
          </p:cNvSpPr>
          <p:nvPr>
            <p:ph idx="1"/>
          </p:nvPr>
        </p:nvSpPr>
        <p:spPr>
          <a:xfrm>
            <a:off x="858064" y="2639380"/>
            <a:ext cx="3205049" cy="3229714"/>
          </a:xfrm>
        </p:spPr>
        <p:txBody>
          <a:bodyPr>
            <a:normAutofit/>
          </a:bodyPr>
          <a:lstStyle/>
          <a:p>
            <a:r>
              <a:rPr lang="en-US" dirty="0">
                <a:hlinkClick r:id="rId2"/>
              </a:rPr>
              <a:t>https://learningapps.org/watch?v=p1xt1w2nj22</a:t>
            </a:r>
            <a:endParaRPr lang="en-US" dirty="0"/>
          </a:p>
          <a:p>
            <a:r>
              <a:rPr lang="nl-NL" dirty="0"/>
              <a:t>Hierboven een link naar de terugblik van de vorige les</a:t>
            </a:r>
          </a:p>
          <a:p>
            <a:r>
              <a:rPr lang="nl-NL" dirty="0"/>
              <a:t>Klik op de link en maak dit galgje</a:t>
            </a:r>
          </a:p>
        </p:txBody>
      </p:sp>
      <p:pic>
        <p:nvPicPr>
          <p:cNvPr id="5" name="Tijdelijke aanduiding voor inhoud 4">
            <a:extLst>
              <a:ext uri="{FF2B5EF4-FFF2-40B4-BE49-F238E27FC236}">
                <a16:creationId xmlns:a16="http://schemas.microsoft.com/office/drawing/2014/main" id="{652EBFBF-8F24-6651-A2BC-7FFF69CE5B9E}"/>
              </a:ext>
            </a:extLst>
          </p:cNvPr>
          <p:cNvPicPr>
            <a:picLocks noChangeAspect="1"/>
          </p:cNvPicPr>
          <p:nvPr/>
        </p:nvPicPr>
        <p:blipFill>
          <a:blip r:embed="rId3"/>
          <a:stretch>
            <a:fillRect/>
          </a:stretch>
        </p:blipFill>
        <p:spPr>
          <a:xfrm>
            <a:off x="4653447" y="1334975"/>
            <a:ext cx="6892560" cy="3842602"/>
          </a:xfrm>
          <a:prstGeom prst="rect">
            <a:avLst/>
          </a:prstGeom>
        </p:spPr>
      </p:pic>
      <p:sp>
        <p:nvSpPr>
          <p:cNvPr id="16" name="Rectangle 15">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8718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69426B45-4C4F-4D52-8537-76E9A5B89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61F4BD-5B6C-6C6B-8D1D-B8E48EA93567}"/>
              </a:ext>
            </a:extLst>
          </p:cNvPr>
          <p:cNvSpPr>
            <a:spLocks noGrp="1"/>
          </p:cNvSpPr>
          <p:nvPr>
            <p:ph type="title"/>
          </p:nvPr>
        </p:nvSpPr>
        <p:spPr>
          <a:xfrm>
            <a:off x="1036320" y="286604"/>
            <a:ext cx="10058400" cy="1129610"/>
          </a:xfrm>
        </p:spPr>
        <p:txBody>
          <a:bodyPr>
            <a:normAutofit/>
          </a:bodyPr>
          <a:lstStyle/>
          <a:p>
            <a:r>
              <a:rPr lang="nl-NL" dirty="0"/>
              <a:t>Leerdoelen bij deze les:</a:t>
            </a:r>
          </a:p>
        </p:txBody>
      </p:sp>
      <p:cxnSp>
        <p:nvCxnSpPr>
          <p:cNvPr id="27" name="Straight Connector 21">
            <a:extLst>
              <a:ext uri="{FF2B5EF4-FFF2-40B4-BE49-F238E27FC236}">
                <a16:creationId xmlns:a16="http://schemas.microsoft.com/office/drawing/2014/main" id="{CF117E1C-E964-4433-B1A8-BB2301D0F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Tijdelijke aanduiding voor inhoud 3">
            <a:extLst>
              <a:ext uri="{FF2B5EF4-FFF2-40B4-BE49-F238E27FC236}">
                <a16:creationId xmlns:a16="http://schemas.microsoft.com/office/drawing/2014/main" id="{A09C2979-0D0F-0336-C4C7-DE276391F1D1}"/>
              </a:ext>
            </a:extLst>
          </p:cNvPr>
          <p:cNvPicPr>
            <a:picLocks noChangeAspect="1"/>
          </p:cNvPicPr>
          <p:nvPr/>
        </p:nvPicPr>
        <p:blipFill rotWithShape="1">
          <a:blip r:embed="rId2"/>
          <a:srcRect l="2451" r="465" b="5"/>
          <a:stretch/>
        </p:blipFill>
        <p:spPr>
          <a:xfrm>
            <a:off x="1161535" y="2108200"/>
            <a:ext cx="3495807" cy="3600613"/>
          </a:xfrm>
          <a:prstGeom prst="rect">
            <a:avLst/>
          </a:prstGeom>
        </p:spPr>
      </p:pic>
      <p:sp>
        <p:nvSpPr>
          <p:cNvPr id="8" name="Content Placeholder 7">
            <a:extLst>
              <a:ext uri="{FF2B5EF4-FFF2-40B4-BE49-F238E27FC236}">
                <a16:creationId xmlns:a16="http://schemas.microsoft.com/office/drawing/2014/main" id="{612FE208-28B3-D56F-5286-A1BD6C87289C}"/>
              </a:ext>
            </a:extLst>
          </p:cNvPr>
          <p:cNvSpPr>
            <a:spLocks noGrp="1"/>
          </p:cNvSpPr>
          <p:nvPr>
            <p:ph idx="1"/>
          </p:nvPr>
        </p:nvSpPr>
        <p:spPr>
          <a:xfrm>
            <a:off x="5248657" y="2108201"/>
            <a:ext cx="5846063" cy="3760891"/>
          </a:xfrm>
        </p:spPr>
        <p:txBody>
          <a:bodyPr>
            <a:normAutofit/>
          </a:bodyPr>
          <a:lstStyle/>
          <a:p>
            <a:pPr>
              <a:buFont typeface="Wingdings" panose="05000000000000000000" pitchFamily="2" charset="2"/>
              <a:buChar char="q"/>
            </a:pPr>
            <a:r>
              <a:rPr lang="nl-NL" dirty="0"/>
              <a:t>Na deze les beschrijf je de term utilisme</a:t>
            </a:r>
          </a:p>
          <a:p>
            <a:pPr>
              <a:buFont typeface="Wingdings" panose="05000000000000000000" pitchFamily="2" charset="2"/>
              <a:buChar char="q"/>
            </a:pPr>
            <a:r>
              <a:rPr lang="nl-NL" dirty="0"/>
              <a:t>Na deze les benoem je de namen van degene die het utilisme hebben uitgedacht</a:t>
            </a:r>
          </a:p>
          <a:p>
            <a:pPr>
              <a:buFont typeface="Wingdings" panose="05000000000000000000" pitchFamily="2" charset="2"/>
              <a:buChar char="q"/>
            </a:pPr>
            <a:r>
              <a:rPr lang="nl-NL" dirty="0"/>
              <a:t>Na deze les benoem je het accentverschil welke Bentham en Mill voorstonden</a:t>
            </a:r>
          </a:p>
          <a:p>
            <a:pPr>
              <a:buFont typeface="Wingdings" panose="05000000000000000000" pitchFamily="2" charset="2"/>
              <a:buChar char="q"/>
            </a:pPr>
            <a:r>
              <a:rPr lang="nl-NL" dirty="0"/>
              <a:t>Na deze les benoem je wat paternalisme is en geef je twee vormen hiervan</a:t>
            </a:r>
          </a:p>
          <a:p>
            <a:pPr>
              <a:buFont typeface="Wingdings" panose="05000000000000000000" pitchFamily="2" charset="2"/>
              <a:buChar char="q"/>
            </a:pPr>
            <a:endParaRPr lang="nl-NL" dirty="0"/>
          </a:p>
          <a:p>
            <a:pPr>
              <a:buFont typeface="Wingdings" panose="05000000000000000000" pitchFamily="2" charset="2"/>
              <a:buChar char="q"/>
            </a:pPr>
            <a:endParaRPr lang="en-US" dirty="0"/>
          </a:p>
        </p:txBody>
      </p:sp>
      <p:sp>
        <p:nvSpPr>
          <p:cNvPr id="28" name="Rectangle 23">
            <a:extLst>
              <a:ext uri="{FF2B5EF4-FFF2-40B4-BE49-F238E27FC236}">
                <a16:creationId xmlns:a16="http://schemas.microsoft.com/office/drawing/2014/main" id="{67E6FB20-7663-466F-A928-9371C34F9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427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880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E0C5B-9A32-40F1-DF4D-87B179CF99C5}"/>
              </a:ext>
            </a:extLst>
          </p:cNvPr>
          <p:cNvSpPr>
            <a:spLocks noGrp="1"/>
          </p:cNvSpPr>
          <p:nvPr>
            <p:ph type="title"/>
          </p:nvPr>
        </p:nvSpPr>
        <p:spPr>
          <a:xfrm>
            <a:off x="1097280" y="527902"/>
            <a:ext cx="10058400" cy="754144"/>
          </a:xfrm>
        </p:spPr>
        <p:txBody>
          <a:bodyPr/>
          <a:lstStyle/>
          <a:p>
            <a:r>
              <a:rPr lang="nl-NL" dirty="0"/>
              <a:t>Even herhalen:</a:t>
            </a:r>
          </a:p>
        </p:txBody>
      </p:sp>
      <p:graphicFrame>
        <p:nvGraphicFramePr>
          <p:cNvPr id="4" name="Tijdelijke aanduiding voor inhoud 3">
            <a:extLst>
              <a:ext uri="{FF2B5EF4-FFF2-40B4-BE49-F238E27FC236}">
                <a16:creationId xmlns:a16="http://schemas.microsoft.com/office/drawing/2014/main" id="{2AEF8394-5F48-45B8-07CB-B5B63D93B181}"/>
              </a:ext>
            </a:extLst>
          </p:cNvPr>
          <p:cNvGraphicFramePr>
            <a:graphicFrameLocks noGrp="1"/>
          </p:cNvGraphicFramePr>
          <p:nvPr>
            <p:ph idx="1"/>
            <p:extLst>
              <p:ext uri="{D42A27DB-BD31-4B8C-83A1-F6EECF244321}">
                <p14:modId xmlns:p14="http://schemas.microsoft.com/office/powerpoint/2010/main" val="1859768380"/>
              </p:ext>
            </p:extLst>
          </p:nvPr>
        </p:nvGraphicFramePr>
        <p:xfrm>
          <a:off x="1096963" y="1737360"/>
          <a:ext cx="10058400" cy="41316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Opgenomen geluid">
            <a:hlinkClick r:id="" action="ppaction://media"/>
            <a:extLst>
              <a:ext uri="{FF2B5EF4-FFF2-40B4-BE49-F238E27FC236}">
                <a16:creationId xmlns:a16="http://schemas.microsoft.com/office/drawing/2014/main" id="{6863802D-788F-0A27-9578-1EDB245C07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73365" y="661292"/>
            <a:ext cx="487363" cy="487363"/>
          </a:xfrm>
          <a:prstGeom prst="rect">
            <a:avLst/>
          </a:prstGeom>
        </p:spPr>
      </p:pic>
    </p:spTree>
    <p:extLst>
      <p:ext uri="{BB962C8B-B14F-4D97-AF65-F5344CB8AC3E}">
        <p14:creationId xmlns:p14="http://schemas.microsoft.com/office/powerpoint/2010/main" val="3340779500"/>
      </p:ext>
    </p:extLst>
  </p:cSld>
  <p:clrMapOvr>
    <a:masterClrMapping/>
  </p:clrMapOvr>
  <mc:AlternateContent xmlns:mc="http://schemas.openxmlformats.org/markup-compatibility/2006" xmlns:p14="http://schemas.microsoft.com/office/powerpoint/2010/main">
    <mc:Choice Requires="p14">
      <p:transition spd="slow" p14:dur="2000" advTm="101945"/>
    </mc:Choice>
    <mc:Fallback xmlns="">
      <p:transition spd="slow" advTm="10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C83BF7B-B428-4B41-D04A-26F59E12A672}"/>
              </a:ext>
            </a:extLst>
          </p:cNvPr>
          <p:cNvSpPr>
            <a:spLocks noGrp="1"/>
          </p:cNvSpPr>
          <p:nvPr>
            <p:ph type="title"/>
          </p:nvPr>
        </p:nvSpPr>
        <p:spPr>
          <a:xfrm>
            <a:off x="1036320" y="286603"/>
            <a:ext cx="10058400" cy="1450757"/>
          </a:xfrm>
        </p:spPr>
        <p:txBody>
          <a:bodyPr>
            <a:normAutofit/>
          </a:bodyPr>
          <a:lstStyle/>
          <a:p>
            <a:r>
              <a:rPr lang="nl-NL"/>
              <a:t>Om een beter beeld van het utilisme te krijgen, maak de volgende opdracht:</a:t>
            </a:r>
            <a:endParaRPr lang="nl-NL" dirty="0"/>
          </a:p>
        </p:txBody>
      </p:sp>
      <p:cxnSp>
        <p:nvCxnSpPr>
          <p:cNvPr id="17"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8" name="Graphic 6" descr="Vragen">
            <a:extLst>
              <a:ext uri="{FF2B5EF4-FFF2-40B4-BE49-F238E27FC236}">
                <a16:creationId xmlns:a16="http://schemas.microsoft.com/office/drawing/2014/main" id="{DA56384D-9F13-1420-0151-F0700A43C0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1509" y="2472903"/>
            <a:ext cx="3031484" cy="3031484"/>
          </a:xfrm>
          <a:prstGeom prst="rect">
            <a:avLst/>
          </a:prstGeom>
        </p:spPr>
      </p:pic>
      <p:sp>
        <p:nvSpPr>
          <p:cNvPr id="3" name="Tijdelijke aanduiding voor inhoud 2">
            <a:extLst>
              <a:ext uri="{FF2B5EF4-FFF2-40B4-BE49-F238E27FC236}">
                <a16:creationId xmlns:a16="http://schemas.microsoft.com/office/drawing/2014/main" id="{D58CABE6-75F7-8E2A-9E7B-928750C95AF5}"/>
              </a:ext>
            </a:extLst>
          </p:cNvPr>
          <p:cNvSpPr>
            <a:spLocks noGrp="1"/>
          </p:cNvSpPr>
          <p:nvPr>
            <p:ph idx="1"/>
          </p:nvPr>
        </p:nvSpPr>
        <p:spPr>
          <a:xfrm>
            <a:off x="4706460" y="2108201"/>
            <a:ext cx="6388260" cy="3760891"/>
          </a:xfrm>
        </p:spPr>
        <p:txBody>
          <a:bodyPr>
            <a:normAutofit/>
          </a:bodyPr>
          <a:lstStyle/>
          <a:p>
            <a:pPr marL="0" indent="0">
              <a:buNone/>
            </a:pPr>
            <a:r>
              <a:rPr lang="nl-NL" dirty="0"/>
              <a:t>Denk na over de volgende vragen en schrijf het antwoord op:</a:t>
            </a:r>
          </a:p>
          <a:p>
            <a:pPr>
              <a:buFont typeface="Wingdings" panose="05000000000000000000" pitchFamily="2" charset="2"/>
              <a:buChar char="q"/>
            </a:pPr>
            <a:r>
              <a:rPr lang="nl-NL" dirty="0"/>
              <a:t> Waarom volg je deze opleiding?</a:t>
            </a:r>
          </a:p>
          <a:p>
            <a:pPr>
              <a:buFont typeface="Wingdings" panose="05000000000000000000" pitchFamily="2" charset="2"/>
              <a:buChar char="q"/>
            </a:pPr>
            <a:r>
              <a:rPr lang="nl-NL" dirty="0"/>
              <a:t> Wat is voor jou een reden om geld te verdienen?</a:t>
            </a:r>
          </a:p>
          <a:p>
            <a:pPr>
              <a:buFont typeface="Wingdings" panose="05000000000000000000" pitchFamily="2" charset="2"/>
              <a:buChar char="q"/>
            </a:pPr>
            <a:r>
              <a:rPr lang="nl-NL" dirty="0"/>
              <a:t> Waarom wil je graag dat stagebegeleiders tevreden over je zijn?</a:t>
            </a:r>
          </a:p>
          <a:p>
            <a:pPr>
              <a:buFont typeface="Wingdings" panose="05000000000000000000" pitchFamily="2" charset="2"/>
              <a:buChar char="q"/>
            </a:pPr>
            <a:endParaRPr lang="nl-NL" dirty="0"/>
          </a:p>
          <a:p>
            <a:pPr marL="0" indent="0">
              <a:buNone/>
            </a:pPr>
            <a:r>
              <a:rPr lang="nl-NL" dirty="0"/>
              <a:t>Probeer een antwoord te geven wat een diepere laag van jouzelf aanboort. Wees niet tevreden met het antwoord: dat geeft me een goed gevoel.</a:t>
            </a:r>
          </a:p>
        </p:txBody>
      </p:sp>
      <p:sp>
        <p:nvSpPr>
          <p:cNvPr id="19" name="Rectangle 13">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8263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4D5927C-0081-5D67-3C47-567A75576F59}"/>
              </a:ext>
            </a:extLst>
          </p:cNvPr>
          <p:cNvSpPr>
            <a:spLocks noGrp="1"/>
          </p:cNvSpPr>
          <p:nvPr>
            <p:ph type="title"/>
          </p:nvPr>
        </p:nvSpPr>
        <p:spPr>
          <a:xfrm>
            <a:off x="1097280" y="286603"/>
            <a:ext cx="10058400" cy="1450757"/>
          </a:xfrm>
        </p:spPr>
        <p:txBody>
          <a:bodyPr>
            <a:normAutofit/>
          </a:bodyPr>
          <a:lstStyle/>
          <a:p>
            <a:r>
              <a:rPr lang="nl-NL" dirty="0"/>
              <a:t>Utilisme</a:t>
            </a:r>
          </a:p>
        </p:txBody>
      </p:sp>
      <p:cxnSp>
        <p:nvCxnSpPr>
          <p:cNvPr id="20" name="Straight Connector 19">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ijdelijke aanduiding voor inhoud 2">
            <a:extLst>
              <a:ext uri="{FF2B5EF4-FFF2-40B4-BE49-F238E27FC236}">
                <a16:creationId xmlns:a16="http://schemas.microsoft.com/office/drawing/2014/main" id="{F78DA816-8164-A7B6-BAEA-822FAD3A0F94}"/>
              </a:ext>
            </a:extLst>
          </p:cNvPr>
          <p:cNvGraphicFramePr>
            <a:graphicFrameLocks noGrp="1"/>
          </p:cNvGraphicFramePr>
          <p:nvPr>
            <p:ph idx="1"/>
            <p:extLst>
              <p:ext uri="{D42A27DB-BD31-4B8C-83A1-F6EECF244321}">
                <p14:modId xmlns:p14="http://schemas.microsoft.com/office/powerpoint/2010/main" val="78654075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Opgenomen geluid">
            <a:hlinkClick r:id="" action="ppaction://media"/>
            <a:extLst>
              <a:ext uri="{FF2B5EF4-FFF2-40B4-BE49-F238E27FC236}">
                <a16:creationId xmlns:a16="http://schemas.microsoft.com/office/drawing/2014/main" id="{22D70A5C-60F7-E47B-AA81-9A2BAC85C6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49" y="891675"/>
            <a:ext cx="487363" cy="487363"/>
          </a:xfrm>
          <a:prstGeom prst="rect">
            <a:avLst/>
          </a:prstGeom>
        </p:spPr>
      </p:pic>
    </p:spTree>
    <p:extLst>
      <p:ext uri="{BB962C8B-B14F-4D97-AF65-F5344CB8AC3E}">
        <p14:creationId xmlns:p14="http://schemas.microsoft.com/office/powerpoint/2010/main" val="813747181"/>
      </p:ext>
    </p:extLst>
  </p:cSld>
  <p:clrMapOvr>
    <a:masterClrMapping/>
  </p:clrMapOvr>
  <mc:AlternateContent xmlns:mc="http://schemas.openxmlformats.org/markup-compatibility/2006" xmlns:p14="http://schemas.microsoft.com/office/powerpoint/2010/main">
    <mc:Choice Requires="p14">
      <p:transition spd="slow" p14:dur="2000" advTm="91868"/>
    </mc:Choice>
    <mc:Fallback xmlns="">
      <p:transition spd="slow" advTm="9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FE30F-3261-B293-BF5B-F6DEBFAD9A38}"/>
              </a:ext>
            </a:extLst>
          </p:cNvPr>
          <p:cNvSpPr>
            <a:spLocks noGrp="1"/>
          </p:cNvSpPr>
          <p:nvPr>
            <p:ph type="title"/>
          </p:nvPr>
        </p:nvSpPr>
        <p:spPr>
          <a:xfrm>
            <a:off x="1097280" y="286604"/>
            <a:ext cx="10058400" cy="1127418"/>
          </a:xfrm>
        </p:spPr>
        <p:txBody>
          <a:bodyPr/>
          <a:lstStyle/>
          <a:p>
            <a:r>
              <a:rPr lang="nl-NL" dirty="0"/>
              <a:t>Utilisme: Bentham en Mill</a:t>
            </a:r>
          </a:p>
        </p:txBody>
      </p:sp>
      <p:graphicFrame>
        <p:nvGraphicFramePr>
          <p:cNvPr id="4" name="Tijdelijke aanduiding voor inhoud 3">
            <a:extLst>
              <a:ext uri="{FF2B5EF4-FFF2-40B4-BE49-F238E27FC236}">
                <a16:creationId xmlns:a16="http://schemas.microsoft.com/office/drawing/2014/main" id="{3FB99619-C9FA-70C0-C841-5B9F72F1363A}"/>
              </a:ext>
            </a:extLst>
          </p:cNvPr>
          <p:cNvGraphicFramePr>
            <a:graphicFrameLocks noGrp="1"/>
          </p:cNvGraphicFramePr>
          <p:nvPr>
            <p:ph idx="1"/>
            <p:extLst>
              <p:ext uri="{D42A27DB-BD31-4B8C-83A1-F6EECF244321}">
                <p14:modId xmlns:p14="http://schemas.microsoft.com/office/powerpoint/2010/main" val="3824986943"/>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Opgenomen geluid">
            <a:hlinkClick r:id="" action="ppaction://media"/>
            <a:extLst>
              <a:ext uri="{FF2B5EF4-FFF2-40B4-BE49-F238E27FC236}">
                <a16:creationId xmlns:a16="http://schemas.microsoft.com/office/drawing/2014/main" id="{DB63A5C5-E313-6734-3183-F03FAEFEEF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04152" y="745226"/>
            <a:ext cx="487363" cy="487363"/>
          </a:xfrm>
          <a:prstGeom prst="rect">
            <a:avLst/>
          </a:prstGeom>
        </p:spPr>
      </p:pic>
    </p:spTree>
    <p:extLst>
      <p:ext uri="{BB962C8B-B14F-4D97-AF65-F5344CB8AC3E}">
        <p14:creationId xmlns:p14="http://schemas.microsoft.com/office/powerpoint/2010/main" val="3207635771"/>
      </p:ext>
    </p:extLst>
  </p:cSld>
  <p:clrMapOvr>
    <a:masterClrMapping/>
  </p:clrMapOvr>
  <mc:AlternateContent xmlns:mc="http://schemas.openxmlformats.org/markup-compatibility/2006" xmlns:p14="http://schemas.microsoft.com/office/powerpoint/2010/main">
    <mc:Choice Requires="p14">
      <p:transition spd="slow" p14:dur="2000" advTm="101341"/>
    </mc:Choice>
    <mc:Fallback xmlns="">
      <p:transition spd="slow" advTm="10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ABCAD-4C8C-F3FC-B4A3-4175B7FB38B0}"/>
              </a:ext>
            </a:extLst>
          </p:cNvPr>
          <p:cNvSpPr>
            <a:spLocks noGrp="1"/>
          </p:cNvSpPr>
          <p:nvPr>
            <p:ph type="title"/>
          </p:nvPr>
        </p:nvSpPr>
        <p:spPr/>
        <p:txBody>
          <a:bodyPr/>
          <a:lstStyle/>
          <a:p>
            <a:r>
              <a:rPr kumimoji="0" lang="nl-NL" sz="4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t>Verschil </a:t>
            </a:r>
            <a:r>
              <a:rPr kumimoji="0" lang="nl-NL" sz="4800" b="0" i="0" u="none" strike="noStrike" kern="1200" cap="none" spc="-50" normalizeH="0" baseline="0" noProof="0" dirty="0" err="1">
                <a:ln>
                  <a:noFill/>
                </a:ln>
                <a:solidFill>
                  <a:srgbClr val="000000">
                    <a:lumMod val="75000"/>
                    <a:lumOff val="25000"/>
                  </a:srgbClr>
                </a:solidFill>
                <a:effectLst/>
                <a:uLnTx/>
                <a:uFillTx/>
                <a:latin typeface="Calibri Light" panose="020F0302020204030204"/>
                <a:ea typeface="+mj-ea"/>
                <a:cs typeface="+mj-cs"/>
              </a:rPr>
              <a:t>Bentham</a:t>
            </a:r>
            <a:r>
              <a:rPr kumimoji="0" lang="nl-NL" sz="4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t> en Mill</a:t>
            </a:r>
            <a:endParaRPr lang="nl-NL" dirty="0"/>
          </a:p>
        </p:txBody>
      </p:sp>
      <p:graphicFrame>
        <p:nvGraphicFramePr>
          <p:cNvPr id="7" name="Tijdelijke aanduiding voor inhoud 6">
            <a:extLst>
              <a:ext uri="{FF2B5EF4-FFF2-40B4-BE49-F238E27FC236}">
                <a16:creationId xmlns:a16="http://schemas.microsoft.com/office/drawing/2014/main" id="{E8CCA183-ACCC-9C72-39F7-8AC3B260D9CC}"/>
              </a:ext>
            </a:extLst>
          </p:cNvPr>
          <p:cNvGraphicFramePr>
            <a:graphicFrameLocks noGrp="1"/>
          </p:cNvGraphicFramePr>
          <p:nvPr>
            <p:ph idx="1"/>
            <p:extLst>
              <p:ext uri="{D42A27DB-BD31-4B8C-83A1-F6EECF244321}">
                <p14:modId xmlns:p14="http://schemas.microsoft.com/office/powerpoint/2010/main" val="918990284"/>
              </p:ext>
            </p:extLst>
          </p:nvPr>
        </p:nvGraphicFramePr>
        <p:xfrm>
          <a:off x="1096963" y="2108200"/>
          <a:ext cx="10058400" cy="3760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Opgenomen geluid">
            <a:hlinkClick r:id="" action="ppaction://media"/>
            <a:extLst>
              <a:ext uri="{FF2B5EF4-FFF2-40B4-BE49-F238E27FC236}">
                <a16:creationId xmlns:a16="http://schemas.microsoft.com/office/drawing/2014/main" id="{ED5CA21A-8DE9-BDED-6E67-2774892597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59055" y="977228"/>
            <a:ext cx="487363" cy="487363"/>
          </a:xfrm>
          <a:prstGeom prst="rect">
            <a:avLst/>
          </a:prstGeom>
        </p:spPr>
      </p:pic>
    </p:spTree>
    <p:extLst>
      <p:ext uri="{BB962C8B-B14F-4D97-AF65-F5344CB8AC3E}">
        <p14:creationId xmlns:p14="http://schemas.microsoft.com/office/powerpoint/2010/main" val="2761382115"/>
      </p:ext>
    </p:extLst>
  </p:cSld>
  <p:clrMapOvr>
    <a:masterClrMapping/>
  </p:clrMapOvr>
  <mc:AlternateContent xmlns:mc="http://schemas.openxmlformats.org/markup-compatibility/2006">
    <mc:Choice xmlns:p14="http://schemas.microsoft.com/office/powerpoint/2010/main" Requires="p14">
      <p:transition spd="slow" p14:dur="2000" advTm="11991"/>
    </mc:Choice>
    <mc:Fallback>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923A234-70C8-7EFB-284B-67AD933B08FD}"/>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Ga aan de slag met de opdrachten </a:t>
            </a:r>
          </a:p>
        </p:txBody>
      </p:sp>
      <p:sp>
        <p:nvSpPr>
          <p:cNvPr id="14" name="Rectangle 13">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5458FC82-EC93-409D-0A2B-16F5E88DA4FE}"/>
              </a:ext>
            </a:extLst>
          </p:cNvPr>
          <p:cNvSpPr>
            <a:spLocks noGrp="1"/>
          </p:cNvSpPr>
          <p:nvPr>
            <p:ph idx="1"/>
          </p:nvPr>
        </p:nvSpPr>
        <p:spPr>
          <a:xfrm>
            <a:off x="1100051" y="5225240"/>
            <a:ext cx="10058400" cy="1143000"/>
          </a:xfrm>
        </p:spPr>
        <p:txBody>
          <a:bodyPr vert="horz" lIns="91440" tIns="45720" rIns="91440" bIns="45720" rtlCol="0">
            <a:normAutofit/>
          </a:bodyPr>
          <a:lstStyle/>
          <a:p>
            <a:pPr marL="0" indent="0">
              <a:buNone/>
            </a:pPr>
            <a:r>
              <a:rPr lang="nl-NL" sz="2400" cap="all" spc="200" dirty="0">
                <a:solidFill>
                  <a:srgbClr val="FFFFFF"/>
                </a:solidFill>
              </a:rPr>
              <a:t>Opdrachten zijn te vinden in de elektronische leeromgeving: wikiwijs</a:t>
            </a:r>
          </a:p>
        </p:txBody>
      </p:sp>
    </p:spTree>
    <p:extLst>
      <p:ext uri="{BB962C8B-B14F-4D97-AF65-F5344CB8AC3E}">
        <p14:creationId xmlns:p14="http://schemas.microsoft.com/office/powerpoint/2010/main" val="3016891296"/>
      </p:ext>
    </p:extLst>
  </p:cSld>
  <p:clrMapOvr>
    <a:masterClrMapping/>
  </p:clrMapOvr>
</p:sld>
</file>

<file path=ppt/theme/theme1.xml><?xml version="1.0" encoding="utf-8"?>
<a:theme xmlns:a="http://schemas.openxmlformats.org/drawingml/2006/main" name="RetrospectVTI">
  <a:themeElements>
    <a:clrScheme name="AnalogousFromRegularSeedLeftStep">
      <a:dk1>
        <a:srgbClr val="000000"/>
      </a:dk1>
      <a:lt1>
        <a:srgbClr val="FFFFFF"/>
      </a:lt1>
      <a:dk2>
        <a:srgbClr val="35341E"/>
      </a:dk2>
      <a:lt2>
        <a:srgbClr val="E8E4E2"/>
      </a:lt2>
      <a:accent1>
        <a:srgbClr val="4DA0C3"/>
      </a:accent1>
      <a:accent2>
        <a:srgbClr val="3BB1A3"/>
      </a:accent2>
      <a:accent3>
        <a:srgbClr val="47B47A"/>
      </a:accent3>
      <a:accent4>
        <a:srgbClr val="3BB141"/>
      </a:accent4>
      <a:accent5>
        <a:srgbClr val="6DB146"/>
      </a:accent5>
      <a:accent6>
        <a:srgbClr val="92AB39"/>
      </a:accent6>
      <a:hlink>
        <a:srgbClr val="BF653F"/>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1410</Words>
  <Application>Microsoft Office PowerPoint</Application>
  <PresentationFormat>Breedbeeld</PresentationFormat>
  <Paragraphs>62</Paragraphs>
  <Slides>11</Slides>
  <Notes>5</Notes>
  <HiddenSlides>0</HiddenSlides>
  <MMClips>4</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11</vt:i4>
      </vt:variant>
    </vt:vector>
  </HeadingPairs>
  <TitlesOfParts>
    <vt:vector size="21" baseType="lpstr">
      <vt:lpstr>Arial</vt:lpstr>
      <vt:lpstr>Arial</vt:lpstr>
      <vt:lpstr>Calibri</vt:lpstr>
      <vt:lpstr>Calibri Light</vt:lpstr>
      <vt:lpstr>ff4</vt:lpstr>
      <vt:lpstr>freight-text-pro</vt:lpstr>
      <vt:lpstr>Open Sans</vt:lpstr>
      <vt:lpstr>system-ui</vt:lpstr>
      <vt:lpstr>Wingdings</vt:lpstr>
      <vt:lpstr>RetrospectVTI</vt:lpstr>
      <vt:lpstr>Utilisme</vt:lpstr>
      <vt:lpstr>Terugblik vorige les:</vt:lpstr>
      <vt:lpstr>Leerdoelen bij deze les:</vt:lpstr>
      <vt:lpstr>Even herhalen:</vt:lpstr>
      <vt:lpstr>Om een beter beeld van het utilisme te krijgen, maak de volgende opdracht:</vt:lpstr>
      <vt:lpstr>Utilisme</vt:lpstr>
      <vt:lpstr>Utilisme: Bentham en Mill</vt:lpstr>
      <vt:lpstr>Verschil Bentham en Mill</vt:lpstr>
      <vt:lpstr>Ga aan de slag met de opdrachten </vt:lpstr>
      <vt:lpstr>Terugblik en vooruitblik</vt:lpstr>
      <vt:lpstr>Vragen/opmerkingen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Utilisme</dc:title>
  <dc:creator>Josien Hofman</dc:creator>
  <cp:lastModifiedBy>Josien Hofman</cp:lastModifiedBy>
  <cp:revision>1</cp:revision>
  <dcterms:created xsi:type="dcterms:W3CDTF">2022-08-16T09:25:56Z</dcterms:created>
  <dcterms:modified xsi:type="dcterms:W3CDTF">2022-08-26T10:16:50Z</dcterms:modified>
</cp:coreProperties>
</file>